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41"/>
  </p:notesMasterIdLst>
  <p:sldIdLst>
    <p:sldId id="256" r:id="rId2"/>
    <p:sldId id="284" r:id="rId3"/>
    <p:sldId id="285" r:id="rId4"/>
    <p:sldId id="286" r:id="rId5"/>
    <p:sldId id="288" r:id="rId6"/>
    <p:sldId id="287" r:id="rId7"/>
    <p:sldId id="289" r:id="rId8"/>
    <p:sldId id="294" r:id="rId9"/>
    <p:sldId id="290" r:id="rId10"/>
    <p:sldId id="295" r:id="rId11"/>
    <p:sldId id="293" r:id="rId12"/>
    <p:sldId id="292" r:id="rId13"/>
    <p:sldId id="291" r:id="rId14"/>
    <p:sldId id="258" r:id="rId15"/>
    <p:sldId id="257"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96" r:id="rId38"/>
    <p:sldId id="297" r:id="rId39"/>
    <p:sldId id="282" r:id="rId40"/>
  </p:sldIdLst>
  <p:sldSz cx="9144000" cy="5143500" type="screen16x9"/>
  <p:notesSz cx="6858000" cy="9144000"/>
  <p:embeddedFontLst>
    <p:embeddedFont>
      <p:font typeface="Atkinson Hyperlegible" panose="020B0604020202020204" charset="0"/>
      <p:regular r:id="rId42"/>
      <p:bold r:id="rId43"/>
      <p:italic r:id="rId44"/>
      <p:boldItalic r:id="rId45"/>
    </p:embeddedFont>
    <p:embeddedFont>
      <p:font typeface="Bebas Neue" panose="020B0606020202050201" pitchFamily="34" charset="0"/>
      <p:regular r:id="rId46"/>
    </p:embeddedFont>
    <p:embeddedFont>
      <p:font typeface="Cambria" panose="02040503050406030204" pitchFamily="18" charset="0"/>
      <p:regular r:id="rId47"/>
      <p:bold r:id="rId48"/>
      <p:italic r:id="rId49"/>
      <p:boldItalic r:id="rId50"/>
    </p:embeddedFont>
    <p:embeddedFont>
      <p:font typeface="Nunito Light" pitchFamily="2" charset="0"/>
      <p:regular r:id="rId51"/>
      <p:italic r:id="rId52"/>
    </p:embeddedFont>
    <p:embeddedFont>
      <p:font typeface="Playfair Display" panose="00000500000000000000" pitchFamily="2" charset="0"/>
      <p:regular r:id="rId53"/>
      <p:bold r:id="rId54"/>
      <p:italic r:id="rId55"/>
      <p:boldItalic r:id="rId56"/>
    </p:embeddedFont>
    <p:embeddedFont>
      <p:font typeface="PT Sans" panose="020B0503020203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699ee33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7699ee339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f15767412a_8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f15767412a_8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f15767412a_8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f15767412a_8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fee1813e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fee1813e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313c062b07c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313c062b07c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13c062b07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313c062b07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313c062b07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313c062b07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13c062b07c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13c062b07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fee1813eb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fee1813eb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13c062b07c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13c062b07c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13c062b07c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13c062b07c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5332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313c062b07c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313c062b07c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13c062b07c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313c062b07c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313c062b07c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313c062b07c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3166f4da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3166f4da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13166f4da1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13166f4da1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313c062b07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313c062b07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3d646ae9e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3d646ae9e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f15767412a_9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f15767412a_9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17091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f15767412a_9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f15767412a_9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f15767412a_8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f15767412a_8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f15767412a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f15767412a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f15767412a_1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f15767412a_1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3462725" y="1121425"/>
            <a:ext cx="4813200" cy="22317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462725" y="3546275"/>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tkinson Hyperlegible"/>
                <a:ea typeface="Atkinson Hyperlegible"/>
                <a:cs typeface="Atkinson Hyperlegible"/>
                <a:sym typeface="Atkinson Hyperlegibl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2">
            <a:alphaModFix/>
          </a:blip>
          <a:srcRect b="4260"/>
          <a:stretch/>
        </p:blipFill>
        <p:spPr>
          <a:xfrm>
            <a:off x="0" y="0"/>
            <a:ext cx="9144000" cy="5143500"/>
          </a:xfrm>
          <a:prstGeom prst="rect">
            <a:avLst/>
          </a:prstGeom>
          <a:noFill/>
          <a:ln>
            <a:noFill/>
          </a:ln>
        </p:spPr>
      </p:pic>
      <p:grpSp>
        <p:nvGrpSpPr>
          <p:cNvPr id="90" name="Google Shape;90;p13"/>
          <p:cNvGrpSpPr/>
          <p:nvPr/>
        </p:nvGrpSpPr>
        <p:grpSpPr>
          <a:xfrm>
            <a:off x="-9877" y="0"/>
            <a:ext cx="9178100" cy="5156558"/>
            <a:chOff x="-9877" y="0"/>
            <a:chExt cx="9178100" cy="5156558"/>
          </a:xfrm>
        </p:grpSpPr>
        <p:grpSp>
          <p:nvGrpSpPr>
            <p:cNvPr id="91" name="Google Shape;91;p13"/>
            <p:cNvGrpSpPr/>
            <p:nvPr/>
          </p:nvGrpSpPr>
          <p:grpSpPr>
            <a:xfrm>
              <a:off x="-9877" y="0"/>
              <a:ext cx="1388125" cy="2534723"/>
              <a:chOff x="-9877" y="0"/>
              <a:chExt cx="1388125" cy="2534723"/>
            </a:xfrm>
          </p:grpSpPr>
          <p:pic>
            <p:nvPicPr>
              <p:cNvPr id="92" name="Google Shape;92;p13"/>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93" name="Google Shape;93;p13"/>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94" name="Google Shape;94;p13"/>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95" name="Google Shape;95;p13"/>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96" name="Google Shape;96;p13"/>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nvGrpSpPr>
            <p:cNvPr id="97" name="Google Shape;97;p13"/>
            <p:cNvGrpSpPr/>
            <p:nvPr/>
          </p:nvGrpSpPr>
          <p:grpSpPr>
            <a:xfrm rot="10800000">
              <a:off x="7780098" y="2621835"/>
              <a:ext cx="1388125" cy="2534723"/>
              <a:chOff x="-9877" y="0"/>
              <a:chExt cx="1388125" cy="2534723"/>
            </a:xfrm>
          </p:grpSpPr>
          <p:pic>
            <p:nvPicPr>
              <p:cNvPr id="98" name="Google Shape;98;p13"/>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99" name="Google Shape;99;p13"/>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00" name="Google Shape;100;p13"/>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01" name="Google Shape;101;p13"/>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102" name="Google Shape;102;p13"/>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sp>
        <p:nvSpPr>
          <p:cNvPr id="103" name="Google Shape;103;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3"/>
          <p:cNvSpPr txBox="1">
            <a:spLocks noGrp="1"/>
          </p:cNvSpPr>
          <p:nvPr>
            <p:ph type="title" idx="2" hasCustomPrompt="1"/>
          </p:nvPr>
        </p:nvSpPr>
        <p:spPr>
          <a:xfrm>
            <a:off x="1505400" y="1585550"/>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title" idx="3" hasCustomPrompt="1"/>
          </p:nvPr>
        </p:nvSpPr>
        <p:spPr>
          <a:xfrm>
            <a:off x="1505400" y="3095166"/>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4" hasCustomPrompt="1"/>
          </p:nvPr>
        </p:nvSpPr>
        <p:spPr>
          <a:xfrm>
            <a:off x="4204675" y="1585558"/>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5" hasCustomPrompt="1"/>
          </p:nvPr>
        </p:nvSpPr>
        <p:spPr>
          <a:xfrm>
            <a:off x="4204675" y="3095166"/>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6" hasCustomPrompt="1"/>
          </p:nvPr>
        </p:nvSpPr>
        <p:spPr>
          <a:xfrm>
            <a:off x="6903950" y="1585558"/>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7" hasCustomPrompt="1"/>
          </p:nvPr>
        </p:nvSpPr>
        <p:spPr>
          <a:xfrm>
            <a:off x="6903950" y="3095166"/>
            <a:ext cx="734700" cy="630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720000" y="2337950"/>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13"/>
          <p:cNvSpPr txBox="1">
            <a:spLocks noGrp="1"/>
          </p:cNvSpPr>
          <p:nvPr>
            <p:ph type="subTitle" idx="8"/>
          </p:nvPr>
        </p:nvSpPr>
        <p:spPr>
          <a:xfrm>
            <a:off x="3419275" y="2337950"/>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2" name="Google Shape;112;p13"/>
          <p:cNvSpPr txBox="1">
            <a:spLocks noGrp="1"/>
          </p:cNvSpPr>
          <p:nvPr>
            <p:ph type="subTitle" idx="9"/>
          </p:nvPr>
        </p:nvSpPr>
        <p:spPr>
          <a:xfrm>
            <a:off x="6118550" y="2337950"/>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13"/>
          <p:cNvSpPr txBox="1">
            <a:spLocks noGrp="1"/>
          </p:cNvSpPr>
          <p:nvPr>
            <p:ph type="subTitle" idx="13"/>
          </p:nvPr>
        </p:nvSpPr>
        <p:spPr>
          <a:xfrm>
            <a:off x="720000" y="3847575"/>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3"/>
          <p:cNvSpPr txBox="1">
            <a:spLocks noGrp="1"/>
          </p:cNvSpPr>
          <p:nvPr>
            <p:ph type="subTitle" idx="14"/>
          </p:nvPr>
        </p:nvSpPr>
        <p:spPr>
          <a:xfrm>
            <a:off x="3419275" y="3847575"/>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3"/>
          <p:cNvSpPr txBox="1">
            <a:spLocks noGrp="1"/>
          </p:cNvSpPr>
          <p:nvPr>
            <p:ph type="subTitle" idx="15"/>
          </p:nvPr>
        </p:nvSpPr>
        <p:spPr>
          <a:xfrm>
            <a:off x="6118550" y="3847575"/>
            <a:ext cx="2305500" cy="48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b="4260"/>
          <a:stretch/>
        </p:blipFill>
        <p:spPr>
          <a:xfrm>
            <a:off x="125" y="0"/>
            <a:ext cx="9144000" cy="5143500"/>
          </a:xfrm>
          <a:prstGeom prst="rect">
            <a:avLst/>
          </a:prstGeom>
          <a:noFill/>
          <a:ln>
            <a:noFill/>
          </a:ln>
        </p:spPr>
      </p:pic>
      <p:sp>
        <p:nvSpPr>
          <p:cNvPr id="118" name="Google Shape;118;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9" name="Google Shape;119;p14"/>
          <p:cNvGrpSpPr/>
          <p:nvPr/>
        </p:nvGrpSpPr>
        <p:grpSpPr>
          <a:xfrm rot="10800000" flipH="1">
            <a:off x="-9877" y="0"/>
            <a:ext cx="9154002" cy="5143508"/>
            <a:chOff x="-9877" y="0"/>
            <a:chExt cx="9154002" cy="5143508"/>
          </a:xfrm>
        </p:grpSpPr>
        <p:pic>
          <p:nvPicPr>
            <p:cNvPr id="120" name="Google Shape;120;p14"/>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121" name="Google Shape;121;p14"/>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22" name="Google Shape;122;p14"/>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23" name="Google Shape;123;p14"/>
            <p:cNvPicPr preferRelativeResize="0"/>
            <p:nvPr/>
          </p:nvPicPr>
          <p:blipFill rotWithShape="1">
            <a:blip r:embed="rId5">
              <a:alphaModFix/>
            </a:blip>
            <a:srcRect b="50443"/>
            <a:stretch/>
          </p:blipFill>
          <p:spPr>
            <a:xfrm rot="5400000">
              <a:off x="-171901" y="701525"/>
              <a:ext cx="602100" cy="278050"/>
            </a:xfrm>
            <a:prstGeom prst="rect">
              <a:avLst/>
            </a:prstGeom>
            <a:noFill/>
            <a:ln>
              <a:noFill/>
            </a:ln>
          </p:spPr>
        </p:pic>
        <p:pic>
          <p:nvPicPr>
            <p:cNvPr id="124" name="Google Shape;124;p14"/>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pic>
          <p:nvPicPr>
            <p:cNvPr id="125" name="Google Shape;125;p14"/>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126" name="Google Shape;126;p14"/>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127" name="Google Shape;127;p14"/>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128" name="Google Shape;128;p14"/>
            <p:cNvPicPr preferRelativeResize="0"/>
            <p:nvPr/>
          </p:nvPicPr>
          <p:blipFill rotWithShape="1">
            <a:blip r:embed="rId5">
              <a:alphaModFix/>
            </a:blip>
            <a:srcRect l="50094" b="50443"/>
            <a:stretch/>
          </p:blipFill>
          <p:spPr>
            <a:xfrm rot="-5400000">
              <a:off x="8683088" y="4682466"/>
              <a:ext cx="478925" cy="443150"/>
            </a:xfrm>
            <a:prstGeom prst="rect">
              <a:avLst/>
            </a:prstGeom>
            <a:noFill/>
            <a:ln>
              <a:noFill/>
            </a:ln>
          </p:spPr>
        </p:pic>
        <p:pic>
          <p:nvPicPr>
            <p:cNvPr id="129" name="Google Shape;129;p14"/>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0"/>
        <p:cNvGrpSpPr/>
        <p:nvPr/>
      </p:nvGrpSpPr>
      <p:grpSpPr>
        <a:xfrm>
          <a:off x="0" y="0"/>
          <a:ext cx="0" cy="0"/>
          <a:chOff x="0" y="0"/>
          <a:chExt cx="0" cy="0"/>
        </a:xfrm>
      </p:grpSpPr>
      <p:pic>
        <p:nvPicPr>
          <p:cNvPr id="131" name="Google Shape;131;p15"/>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32" name="Google Shape;132;p15"/>
          <p:cNvSpPr txBox="1">
            <a:spLocks noGrp="1"/>
          </p:cNvSpPr>
          <p:nvPr>
            <p:ph type="title"/>
          </p:nvPr>
        </p:nvSpPr>
        <p:spPr>
          <a:xfrm>
            <a:off x="3683326" y="3176488"/>
            <a:ext cx="38187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3" name="Google Shape;133;p15"/>
          <p:cNvSpPr txBox="1">
            <a:spLocks noGrp="1"/>
          </p:cNvSpPr>
          <p:nvPr>
            <p:ph type="subTitle" idx="1"/>
          </p:nvPr>
        </p:nvSpPr>
        <p:spPr>
          <a:xfrm>
            <a:off x="1641750" y="1435113"/>
            <a:ext cx="58605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34"/>
        <p:cNvGrpSpPr/>
        <p:nvPr/>
      </p:nvGrpSpPr>
      <p:grpSpPr>
        <a:xfrm>
          <a:off x="0" y="0"/>
          <a:ext cx="0" cy="0"/>
          <a:chOff x="0" y="0"/>
          <a:chExt cx="0" cy="0"/>
        </a:xfrm>
      </p:grpSpPr>
      <p:pic>
        <p:nvPicPr>
          <p:cNvPr id="135" name="Google Shape;135;p16"/>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36" name="Google Shape;136;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6"/>
          <p:cNvSpPr txBox="1">
            <a:spLocks noGrp="1"/>
          </p:cNvSpPr>
          <p:nvPr>
            <p:ph type="subTitle" idx="1"/>
          </p:nvPr>
        </p:nvSpPr>
        <p:spPr>
          <a:xfrm>
            <a:off x="713225" y="1799350"/>
            <a:ext cx="2402100" cy="102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38" name="Google Shape;138;p16"/>
          <p:cNvSpPr>
            <a:spLocks noGrp="1"/>
          </p:cNvSpPr>
          <p:nvPr>
            <p:ph type="pic" idx="2"/>
          </p:nvPr>
        </p:nvSpPr>
        <p:spPr>
          <a:xfrm>
            <a:off x="5629675" y="539500"/>
            <a:ext cx="2801100" cy="4064700"/>
          </a:xfrm>
          <a:prstGeom prst="rect">
            <a:avLst/>
          </a:prstGeom>
          <a:noFill/>
          <a:ln>
            <a:noFill/>
          </a:ln>
        </p:spPr>
      </p:sp>
      <p:sp>
        <p:nvSpPr>
          <p:cNvPr id="139" name="Google Shape;139;p16"/>
          <p:cNvSpPr>
            <a:spLocks noGrp="1"/>
          </p:cNvSpPr>
          <p:nvPr>
            <p:ph type="pic" idx="3"/>
          </p:nvPr>
        </p:nvSpPr>
        <p:spPr>
          <a:xfrm>
            <a:off x="3171450" y="539500"/>
            <a:ext cx="2304300" cy="2285700"/>
          </a:xfrm>
          <a:prstGeom prst="rect">
            <a:avLst/>
          </a:prstGeom>
          <a:noFill/>
          <a:ln>
            <a:noFill/>
          </a:ln>
        </p:spPr>
      </p:sp>
      <p:sp>
        <p:nvSpPr>
          <p:cNvPr id="140" name="Google Shape;140;p16"/>
          <p:cNvSpPr>
            <a:spLocks noGrp="1"/>
          </p:cNvSpPr>
          <p:nvPr>
            <p:ph type="pic" idx="4"/>
          </p:nvPr>
        </p:nvSpPr>
        <p:spPr>
          <a:xfrm>
            <a:off x="713225" y="2953775"/>
            <a:ext cx="2304300" cy="1650300"/>
          </a:xfrm>
          <a:prstGeom prst="rect">
            <a:avLst/>
          </a:prstGeom>
          <a:noFill/>
          <a:ln>
            <a:noFill/>
          </a:ln>
        </p:spPr>
      </p:sp>
      <p:sp>
        <p:nvSpPr>
          <p:cNvPr id="141" name="Google Shape;141;p16"/>
          <p:cNvSpPr>
            <a:spLocks noGrp="1"/>
          </p:cNvSpPr>
          <p:nvPr>
            <p:ph type="pic" idx="5"/>
          </p:nvPr>
        </p:nvSpPr>
        <p:spPr>
          <a:xfrm>
            <a:off x="3171450" y="2953775"/>
            <a:ext cx="2304300" cy="16503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42"/>
        <p:cNvGrpSpPr/>
        <p:nvPr/>
      </p:nvGrpSpPr>
      <p:grpSpPr>
        <a:xfrm>
          <a:off x="0" y="0"/>
          <a:ext cx="0" cy="0"/>
          <a:chOff x="0" y="0"/>
          <a:chExt cx="0" cy="0"/>
        </a:xfrm>
      </p:grpSpPr>
      <p:pic>
        <p:nvPicPr>
          <p:cNvPr id="143" name="Google Shape;143;p17"/>
          <p:cNvPicPr preferRelativeResize="0"/>
          <p:nvPr/>
        </p:nvPicPr>
        <p:blipFill rotWithShape="1">
          <a:blip r:embed="rId2">
            <a:alphaModFix/>
          </a:blip>
          <a:srcRect b="4260"/>
          <a:stretch/>
        </p:blipFill>
        <p:spPr>
          <a:xfrm>
            <a:off x="125" y="0"/>
            <a:ext cx="9144000" cy="5143500"/>
          </a:xfrm>
          <a:prstGeom prst="rect">
            <a:avLst/>
          </a:prstGeom>
          <a:noFill/>
          <a:ln>
            <a:noFill/>
          </a:ln>
        </p:spPr>
      </p:pic>
      <p:sp>
        <p:nvSpPr>
          <p:cNvPr id="144" name="Google Shape;144;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5" name="Google Shape;145;p17"/>
          <p:cNvGrpSpPr/>
          <p:nvPr/>
        </p:nvGrpSpPr>
        <p:grpSpPr>
          <a:xfrm rot="10800000" flipH="1">
            <a:off x="-9877" y="0"/>
            <a:ext cx="9154002" cy="5143508"/>
            <a:chOff x="-9877" y="0"/>
            <a:chExt cx="9154002" cy="5143508"/>
          </a:xfrm>
        </p:grpSpPr>
        <p:pic>
          <p:nvPicPr>
            <p:cNvPr id="146" name="Google Shape;146;p17"/>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147" name="Google Shape;147;p17"/>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48" name="Google Shape;148;p17"/>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49" name="Google Shape;149;p17"/>
            <p:cNvPicPr preferRelativeResize="0"/>
            <p:nvPr/>
          </p:nvPicPr>
          <p:blipFill rotWithShape="1">
            <a:blip r:embed="rId5">
              <a:alphaModFix/>
            </a:blip>
            <a:srcRect b="50443"/>
            <a:stretch/>
          </p:blipFill>
          <p:spPr>
            <a:xfrm rot="5400000">
              <a:off x="-171901" y="701525"/>
              <a:ext cx="602100" cy="278050"/>
            </a:xfrm>
            <a:prstGeom prst="rect">
              <a:avLst/>
            </a:prstGeom>
            <a:noFill/>
            <a:ln>
              <a:noFill/>
            </a:ln>
          </p:spPr>
        </p:pic>
        <p:pic>
          <p:nvPicPr>
            <p:cNvPr id="150" name="Google Shape;150;p17"/>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pic>
          <p:nvPicPr>
            <p:cNvPr id="151" name="Google Shape;151;p17"/>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152" name="Google Shape;152;p17"/>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153" name="Google Shape;153;p17"/>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154" name="Google Shape;154;p17"/>
            <p:cNvPicPr preferRelativeResize="0"/>
            <p:nvPr/>
          </p:nvPicPr>
          <p:blipFill rotWithShape="1">
            <a:blip r:embed="rId5">
              <a:alphaModFix/>
            </a:blip>
            <a:srcRect l="50094" b="50443"/>
            <a:stretch/>
          </p:blipFill>
          <p:spPr>
            <a:xfrm rot="-5400000">
              <a:off x="8683088" y="4682466"/>
              <a:ext cx="478925" cy="443150"/>
            </a:xfrm>
            <a:prstGeom prst="rect">
              <a:avLst/>
            </a:prstGeom>
            <a:noFill/>
            <a:ln>
              <a:noFill/>
            </a:ln>
          </p:spPr>
        </p:pic>
        <p:pic>
          <p:nvPicPr>
            <p:cNvPr id="155" name="Google Shape;155;p17"/>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grpSp>
      <p:sp>
        <p:nvSpPr>
          <p:cNvPr id="156" name="Google Shape;156;p17"/>
          <p:cNvSpPr txBox="1">
            <a:spLocks noGrp="1"/>
          </p:cNvSpPr>
          <p:nvPr>
            <p:ph type="subTitle" idx="1"/>
          </p:nvPr>
        </p:nvSpPr>
        <p:spPr>
          <a:xfrm>
            <a:off x="720000" y="1206950"/>
            <a:ext cx="7704000" cy="26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1600"/>
              </a:spcBef>
              <a:spcAft>
                <a:spcPts val="0"/>
              </a:spcAft>
              <a:buSzPts val="1200"/>
              <a:buChar char="■"/>
              <a:defRPr/>
            </a:lvl3pPr>
            <a:lvl4pPr lvl="3" algn="ctr" rtl="0">
              <a:lnSpc>
                <a:spcPct val="100000"/>
              </a:lnSpc>
              <a:spcBef>
                <a:spcPts val="1600"/>
              </a:spcBef>
              <a:spcAft>
                <a:spcPts val="0"/>
              </a:spcAft>
              <a:buSzPts val="1200"/>
              <a:buChar char="●"/>
              <a:defRPr/>
            </a:lvl4pPr>
            <a:lvl5pPr lvl="4" algn="ctr" rtl="0">
              <a:lnSpc>
                <a:spcPct val="100000"/>
              </a:lnSpc>
              <a:spcBef>
                <a:spcPts val="1600"/>
              </a:spcBef>
              <a:spcAft>
                <a:spcPts val="0"/>
              </a:spcAft>
              <a:buSzPts val="1200"/>
              <a:buChar char="○"/>
              <a:defRPr/>
            </a:lvl5pPr>
            <a:lvl6pPr lvl="5" algn="ctr" rtl="0">
              <a:lnSpc>
                <a:spcPct val="100000"/>
              </a:lnSpc>
              <a:spcBef>
                <a:spcPts val="1600"/>
              </a:spcBef>
              <a:spcAft>
                <a:spcPts val="0"/>
              </a:spcAft>
              <a:buSzPts val="1200"/>
              <a:buChar char="■"/>
              <a:defRPr/>
            </a:lvl6pPr>
            <a:lvl7pPr lvl="6" algn="ctr" rtl="0">
              <a:lnSpc>
                <a:spcPct val="100000"/>
              </a:lnSpc>
              <a:spcBef>
                <a:spcPts val="1600"/>
              </a:spcBef>
              <a:spcAft>
                <a:spcPts val="0"/>
              </a:spcAft>
              <a:buSzPts val="1200"/>
              <a:buChar char="●"/>
              <a:defRPr/>
            </a:lvl7pPr>
            <a:lvl8pPr lvl="7" algn="ctr" rtl="0">
              <a:lnSpc>
                <a:spcPct val="100000"/>
              </a:lnSpc>
              <a:spcBef>
                <a:spcPts val="1600"/>
              </a:spcBef>
              <a:spcAft>
                <a:spcPts val="0"/>
              </a:spcAft>
              <a:buSzPts val="1200"/>
              <a:buChar char="○"/>
              <a:defRPr/>
            </a:lvl8pPr>
            <a:lvl9pPr lvl="8" algn="ctr" rtl="0">
              <a:lnSpc>
                <a:spcPct val="100000"/>
              </a:lnSpc>
              <a:spcBef>
                <a:spcPts val="1600"/>
              </a:spcBef>
              <a:spcAft>
                <a:spcPts val="1600"/>
              </a:spcAft>
              <a:buSzPts val="12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7"/>
        <p:cNvGrpSpPr/>
        <p:nvPr/>
      </p:nvGrpSpPr>
      <p:grpSpPr>
        <a:xfrm>
          <a:off x="0" y="0"/>
          <a:ext cx="0" cy="0"/>
          <a:chOff x="0" y="0"/>
          <a:chExt cx="0" cy="0"/>
        </a:xfrm>
      </p:grpSpPr>
      <p:pic>
        <p:nvPicPr>
          <p:cNvPr id="158" name="Google Shape;158;p18"/>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59" name="Google Shape;159;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18"/>
          <p:cNvSpPr txBox="1">
            <a:spLocks noGrp="1"/>
          </p:cNvSpPr>
          <p:nvPr>
            <p:ph type="subTitle" idx="1"/>
          </p:nvPr>
        </p:nvSpPr>
        <p:spPr>
          <a:xfrm>
            <a:off x="845776" y="2691250"/>
            <a:ext cx="2230200" cy="12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1" name="Google Shape;161;p18"/>
          <p:cNvSpPr txBox="1">
            <a:spLocks noGrp="1"/>
          </p:cNvSpPr>
          <p:nvPr>
            <p:ph type="subTitle" idx="2"/>
          </p:nvPr>
        </p:nvSpPr>
        <p:spPr>
          <a:xfrm>
            <a:off x="3456897" y="2691250"/>
            <a:ext cx="2230200" cy="12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2" name="Google Shape;162;p18"/>
          <p:cNvSpPr txBox="1">
            <a:spLocks noGrp="1"/>
          </p:cNvSpPr>
          <p:nvPr>
            <p:ph type="subTitle" idx="3"/>
          </p:nvPr>
        </p:nvSpPr>
        <p:spPr>
          <a:xfrm>
            <a:off x="6068024" y="2691250"/>
            <a:ext cx="2230200" cy="12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63" name="Google Shape;163;p18"/>
          <p:cNvSpPr txBox="1">
            <a:spLocks noGrp="1"/>
          </p:cNvSpPr>
          <p:nvPr>
            <p:ph type="subTitle" idx="4"/>
          </p:nvPr>
        </p:nvSpPr>
        <p:spPr>
          <a:xfrm>
            <a:off x="845778" y="2225040"/>
            <a:ext cx="2230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4" name="Google Shape;164;p18"/>
          <p:cNvSpPr txBox="1">
            <a:spLocks noGrp="1"/>
          </p:cNvSpPr>
          <p:nvPr>
            <p:ph type="subTitle" idx="5"/>
          </p:nvPr>
        </p:nvSpPr>
        <p:spPr>
          <a:xfrm>
            <a:off x="3456901" y="2225040"/>
            <a:ext cx="2230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5" name="Google Shape;165;p18"/>
          <p:cNvSpPr txBox="1">
            <a:spLocks noGrp="1"/>
          </p:cNvSpPr>
          <p:nvPr>
            <p:ph type="subTitle" idx="6"/>
          </p:nvPr>
        </p:nvSpPr>
        <p:spPr>
          <a:xfrm>
            <a:off x="6068023" y="2225040"/>
            <a:ext cx="2230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6" name="Google Shape;166;p18"/>
          <p:cNvGrpSpPr/>
          <p:nvPr/>
        </p:nvGrpSpPr>
        <p:grpSpPr>
          <a:xfrm rot="10800000" flipH="1">
            <a:off x="-9877" y="0"/>
            <a:ext cx="9178100" cy="5156558"/>
            <a:chOff x="-9877" y="0"/>
            <a:chExt cx="9178100" cy="5156558"/>
          </a:xfrm>
        </p:grpSpPr>
        <p:grpSp>
          <p:nvGrpSpPr>
            <p:cNvPr id="167" name="Google Shape;167;p18"/>
            <p:cNvGrpSpPr/>
            <p:nvPr/>
          </p:nvGrpSpPr>
          <p:grpSpPr>
            <a:xfrm>
              <a:off x="-9877" y="0"/>
              <a:ext cx="1388125" cy="2534723"/>
              <a:chOff x="-9877" y="0"/>
              <a:chExt cx="1388125" cy="2534723"/>
            </a:xfrm>
          </p:grpSpPr>
          <p:pic>
            <p:nvPicPr>
              <p:cNvPr id="168" name="Google Shape;168;p18"/>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169" name="Google Shape;169;p18"/>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70" name="Google Shape;170;p18"/>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71" name="Google Shape;171;p18"/>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172" name="Google Shape;172;p18"/>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nvGrpSpPr>
            <p:cNvPr id="173" name="Google Shape;173;p18"/>
            <p:cNvGrpSpPr/>
            <p:nvPr/>
          </p:nvGrpSpPr>
          <p:grpSpPr>
            <a:xfrm rot="10800000">
              <a:off x="7780098" y="2621835"/>
              <a:ext cx="1388125" cy="2534723"/>
              <a:chOff x="-9877" y="0"/>
              <a:chExt cx="1388125" cy="2534723"/>
            </a:xfrm>
          </p:grpSpPr>
          <p:pic>
            <p:nvPicPr>
              <p:cNvPr id="174" name="Google Shape;174;p18"/>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175" name="Google Shape;175;p18"/>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76" name="Google Shape;176;p18"/>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77" name="Google Shape;177;p18"/>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178" name="Google Shape;178;p18"/>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9"/>
        <p:cNvGrpSpPr/>
        <p:nvPr/>
      </p:nvGrpSpPr>
      <p:grpSpPr>
        <a:xfrm>
          <a:off x="0" y="0"/>
          <a:ext cx="0" cy="0"/>
          <a:chOff x="0" y="0"/>
          <a:chExt cx="0" cy="0"/>
        </a:xfrm>
      </p:grpSpPr>
      <p:pic>
        <p:nvPicPr>
          <p:cNvPr id="180" name="Google Shape;180;p19"/>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81" name="Google Shape;181;p19"/>
          <p:cNvSpPr txBox="1">
            <a:spLocks noGrp="1"/>
          </p:cNvSpPr>
          <p:nvPr>
            <p:ph type="title"/>
          </p:nvPr>
        </p:nvSpPr>
        <p:spPr>
          <a:xfrm>
            <a:off x="720000" y="53949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2" name="Google Shape;182;p19"/>
          <p:cNvSpPr txBox="1">
            <a:spLocks noGrp="1"/>
          </p:cNvSpPr>
          <p:nvPr>
            <p:ph type="subTitle" idx="1"/>
          </p:nvPr>
        </p:nvSpPr>
        <p:spPr>
          <a:xfrm>
            <a:off x="1600324" y="19677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3" name="Google Shape;183;p19"/>
          <p:cNvSpPr txBox="1">
            <a:spLocks noGrp="1"/>
          </p:cNvSpPr>
          <p:nvPr>
            <p:ph type="subTitle" idx="2"/>
          </p:nvPr>
        </p:nvSpPr>
        <p:spPr>
          <a:xfrm>
            <a:off x="5613000" y="196775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4" name="Google Shape;184;p19"/>
          <p:cNvSpPr txBox="1">
            <a:spLocks noGrp="1"/>
          </p:cNvSpPr>
          <p:nvPr>
            <p:ph type="subTitle" idx="3"/>
          </p:nvPr>
        </p:nvSpPr>
        <p:spPr>
          <a:xfrm>
            <a:off x="1600324" y="35521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5" name="Google Shape;185;p19"/>
          <p:cNvSpPr txBox="1">
            <a:spLocks noGrp="1"/>
          </p:cNvSpPr>
          <p:nvPr>
            <p:ph type="subTitle" idx="4"/>
          </p:nvPr>
        </p:nvSpPr>
        <p:spPr>
          <a:xfrm>
            <a:off x="5613000" y="355212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6" name="Google Shape;186;p19"/>
          <p:cNvSpPr txBox="1">
            <a:spLocks noGrp="1"/>
          </p:cNvSpPr>
          <p:nvPr>
            <p:ph type="subTitle" idx="5"/>
          </p:nvPr>
        </p:nvSpPr>
        <p:spPr>
          <a:xfrm>
            <a:off x="1600324" y="1522000"/>
            <a:ext cx="2811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19"/>
          <p:cNvSpPr txBox="1">
            <a:spLocks noGrp="1"/>
          </p:cNvSpPr>
          <p:nvPr>
            <p:ph type="subTitle" idx="6"/>
          </p:nvPr>
        </p:nvSpPr>
        <p:spPr>
          <a:xfrm>
            <a:off x="1600324" y="3106450"/>
            <a:ext cx="2811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8" name="Google Shape;188;p19"/>
          <p:cNvSpPr txBox="1">
            <a:spLocks noGrp="1"/>
          </p:cNvSpPr>
          <p:nvPr>
            <p:ph type="subTitle" idx="7"/>
          </p:nvPr>
        </p:nvSpPr>
        <p:spPr>
          <a:xfrm>
            <a:off x="5612974" y="1522000"/>
            <a:ext cx="2811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19"/>
          <p:cNvSpPr txBox="1">
            <a:spLocks noGrp="1"/>
          </p:cNvSpPr>
          <p:nvPr>
            <p:ph type="subTitle" idx="8"/>
          </p:nvPr>
        </p:nvSpPr>
        <p:spPr>
          <a:xfrm>
            <a:off x="5612974" y="3106450"/>
            <a:ext cx="28110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90" name="Google Shape;190;p19"/>
          <p:cNvGrpSpPr/>
          <p:nvPr/>
        </p:nvGrpSpPr>
        <p:grpSpPr>
          <a:xfrm>
            <a:off x="-9877" y="0"/>
            <a:ext cx="9134712" cy="5143508"/>
            <a:chOff x="-9877" y="0"/>
            <a:chExt cx="9134712" cy="5143508"/>
          </a:xfrm>
        </p:grpSpPr>
        <p:grpSp>
          <p:nvGrpSpPr>
            <p:cNvPr id="191" name="Google Shape;191;p19"/>
            <p:cNvGrpSpPr/>
            <p:nvPr/>
          </p:nvGrpSpPr>
          <p:grpSpPr>
            <a:xfrm>
              <a:off x="-9877" y="0"/>
              <a:ext cx="1388125" cy="2507650"/>
              <a:chOff x="-9877" y="0"/>
              <a:chExt cx="1388125" cy="2507650"/>
            </a:xfrm>
          </p:grpSpPr>
          <p:pic>
            <p:nvPicPr>
              <p:cNvPr id="192" name="Google Shape;192;p19"/>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193" name="Google Shape;193;p19"/>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194" name="Google Shape;194;p19"/>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195" name="Google Shape;195;p19"/>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196" name="Google Shape;196;p19"/>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grpSp>
        <p:grpSp>
          <p:nvGrpSpPr>
            <p:cNvPr id="197" name="Google Shape;197;p19"/>
            <p:cNvGrpSpPr/>
            <p:nvPr/>
          </p:nvGrpSpPr>
          <p:grpSpPr>
            <a:xfrm>
              <a:off x="7736710" y="2608785"/>
              <a:ext cx="1388125" cy="2534723"/>
              <a:chOff x="7736710" y="2608785"/>
              <a:chExt cx="1388125" cy="2534723"/>
            </a:xfrm>
          </p:grpSpPr>
          <p:pic>
            <p:nvPicPr>
              <p:cNvPr id="198" name="Google Shape;198;p19"/>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199" name="Google Shape;199;p19"/>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200" name="Google Shape;200;p19"/>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201" name="Google Shape;201;p19"/>
              <p:cNvPicPr preferRelativeResize="0"/>
              <p:nvPr/>
            </p:nvPicPr>
            <p:blipFill rotWithShape="1">
              <a:blip r:embed="rId5">
                <a:alphaModFix/>
              </a:blip>
              <a:srcRect b="50443"/>
              <a:stretch/>
            </p:blipFill>
            <p:spPr>
              <a:xfrm rot="-5400000">
                <a:off x="8423435" y="4382433"/>
                <a:ext cx="959650" cy="443150"/>
              </a:xfrm>
              <a:prstGeom prst="rect">
                <a:avLst/>
              </a:prstGeom>
              <a:noFill/>
              <a:ln>
                <a:noFill/>
              </a:ln>
            </p:spPr>
          </p:pic>
          <p:pic>
            <p:nvPicPr>
              <p:cNvPr id="202" name="Google Shape;202;p19"/>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3"/>
        <p:cNvGrpSpPr/>
        <p:nvPr/>
      </p:nvGrpSpPr>
      <p:grpSpPr>
        <a:xfrm>
          <a:off x="0" y="0"/>
          <a:ext cx="0" cy="0"/>
          <a:chOff x="0" y="0"/>
          <a:chExt cx="0" cy="0"/>
        </a:xfrm>
      </p:grpSpPr>
      <p:pic>
        <p:nvPicPr>
          <p:cNvPr id="204" name="Google Shape;204;p20"/>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205" name="Google Shape;205;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6" name="Google Shape;206;p20"/>
          <p:cNvSpPr txBox="1">
            <a:spLocks noGrp="1"/>
          </p:cNvSpPr>
          <p:nvPr>
            <p:ph type="subTitle" idx="1"/>
          </p:nvPr>
        </p:nvSpPr>
        <p:spPr>
          <a:xfrm>
            <a:off x="796200" y="1802471"/>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7" name="Google Shape;207;p20"/>
          <p:cNvSpPr txBox="1">
            <a:spLocks noGrp="1"/>
          </p:cNvSpPr>
          <p:nvPr>
            <p:ph type="subTitle" idx="2"/>
          </p:nvPr>
        </p:nvSpPr>
        <p:spPr>
          <a:xfrm>
            <a:off x="3373350" y="1802471"/>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8" name="Google Shape;208;p20"/>
          <p:cNvSpPr txBox="1">
            <a:spLocks noGrp="1"/>
          </p:cNvSpPr>
          <p:nvPr>
            <p:ph type="subTitle" idx="3"/>
          </p:nvPr>
        </p:nvSpPr>
        <p:spPr>
          <a:xfrm>
            <a:off x="796200" y="3529550"/>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9" name="Google Shape;209;p20"/>
          <p:cNvSpPr txBox="1">
            <a:spLocks noGrp="1"/>
          </p:cNvSpPr>
          <p:nvPr>
            <p:ph type="subTitle" idx="4"/>
          </p:nvPr>
        </p:nvSpPr>
        <p:spPr>
          <a:xfrm>
            <a:off x="3373350" y="3529550"/>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0" name="Google Shape;210;p20"/>
          <p:cNvSpPr txBox="1">
            <a:spLocks noGrp="1"/>
          </p:cNvSpPr>
          <p:nvPr>
            <p:ph type="subTitle" idx="5"/>
          </p:nvPr>
        </p:nvSpPr>
        <p:spPr>
          <a:xfrm>
            <a:off x="5950500" y="1802471"/>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1" name="Google Shape;211;p20"/>
          <p:cNvSpPr txBox="1">
            <a:spLocks noGrp="1"/>
          </p:cNvSpPr>
          <p:nvPr>
            <p:ph type="subTitle" idx="6"/>
          </p:nvPr>
        </p:nvSpPr>
        <p:spPr>
          <a:xfrm>
            <a:off x="5950500" y="3529550"/>
            <a:ext cx="2397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2" name="Google Shape;212;p20"/>
          <p:cNvSpPr txBox="1">
            <a:spLocks noGrp="1"/>
          </p:cNvSpPr>
          <p:nvPr>
            <p:ph type="subTitle" idx="7"/>
          </p:nvPr>
        </p:nvSpPr>
        <p:spPr>
          <a:xfrm>
            <a:off x="796200" y="1336275"/>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20"/>
          <p:cNvSpPr txBox="1">
            <a:spLocks noGrp="1"/>
          </p:cNvSpPr>
          <p:nvPr>
            <p:ph type="subTitle" idx="8"/>
          </p:nvPr>
        </p:nvSpPr>
        <p:spPr>
          <a:xfrm>
            <a:off x="3373350" y="1336275"/>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20"/>
          <p:cNvSpPr txBox="1">
            <a:spLocks noGrp="1"/>
          </p:cNvSpPr>
          <p:nvPr>
            <p:ph type="subTitle" idx="9"/>
          </p:nvPr>
        </p:nvSpPr>
        <p:spPr>
          <a:xfrm>
            <a:off x="5950500" y="1336275"/>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20"/>
          <p:cNvSpPr txBox="1">
            <a:spLocks noGrp="1"/>
          </p:cNvSpPr>
          <p:nvPr>
            <p:ph type="subTitle" idx="13"/>
          </p:nvPr>
        </p:nvSpPr>
        <p:spPr>
          <a:xfrm>
            <a:off x="796200" y="3063352"/>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20"/>
          <p:cNvSpPr txBox="1">
            <a:spLocks noGrp="1"/>
          </p:cNvSpPr>
          <p:nvPr>
            <p:ph type="subTitle" idx="14"/>
          </p:nvPr>
        </p:nvSpPr>
        <p:spPr>
          <a:xfrm>
            <a:off x="3373350" y="3063352"/>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20"/>
          <p:cNvSpPr txBox="1">
            <a:spLocks noGrp="1"/>
          </p:cNvSpPr>
          <p:nvPr>
            <p:ph type="subTitle" idx="15"/>
          </p:nvPr>
        </p:nvSpPr>
        <p:spPr>
          <a:xfrm>
            <a:off x="5950500" y="3063352"/>
            <a:ext cx="23952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18" name="Google Shape;218;p20"/>
          <p:cNvGrpSpPr/>
          <p:nvPr/>
        </p:nvGrpSpPr>
        <p:grpSpPr>
          <a:xfrm rot="10800000" flipH="1">
            <a:off x="-9877" y="0"/>
            <a:ext cx="9134712" cy="5143508"/>
            <a:chOff x="-9877" y="0"/>
            <a:chExt cx="9134712" cy="5143508"/>
          </a:xfrm>
        </p:grpSpPr>
        <p:grpSp>
          <p:nvGrpSpPr>
            <p:cNvPr id="219" name="Google Shape;219;p20"/>
            <p:cNvGrpSpPr/>
            <p:nvPr/>
          </p:nvGrpSpPr>
          <p:grpSpPr>
            <a:xfrm>
              <a:off x="-9877" y="0"/>
              <a:ext cx="1388125" cy="2507650"/>
              <a:chOff x="-9877" y="0"/>
              <a:chExt cx="1388125" cy="2507650"/>
            </a:xfrm>
          </p:grpSpPr>
          <p:pic>
            <p:nvPicPr>
              <p:cNvPr id="220" name="Google Shape;220;p20"/>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221" name="Google Shape;221;p20"/>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222" name="Google Shape;222;p20"/>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223" name="Google Shape;223;p20"/>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224" name="Google Shape;224;p20"/>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grpSp>
        <p:grpSp>
          <p:nvGrpSpPr>
            <p:cNvPr id="225" name="Google Shape;225;p20"/>
            <p:cNvGrpSpPr/>
            <p:nvPr/>
          </p:nvGrpSpPr>
          <p:grpSpPr>
            <a:xfrm>
              <a:off x="7736710" y="2608785"/>
              <a:ext cx="1388125" cy="2534723"/>
              <a:chOff x="7736710" y="2608785"/>
              <a:chExt cx="1388125" cy="2534723"/>
            </a:xfrm>
          </p:grpSpPr>
          <p:pic>
            <p:nvPicPr>
              <p:cNvPr id="226" name="Google Shape;226;p20"/>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227" name="Google Shape;227;p20"/>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228" name="Google Shape;228;p20"/>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229" name="Google Shape;229;p20"/>
              <p:cNvPicPr preferRelativeResize="0"/>
              <p:nvPr/>
            </p:nvPicPr>
            <p:blipFill rotWithShape="1">
              <a:blip r:embed="rId5">
                <a:alphaModFix/>
              </a:blip>
              <a:srcRect b="50443"/>
              <a:stretch/>
            </p:blipFill>
            <p:spPr>
              <a:xfrm rot="-5400000">
                <a:off x="8423435" y="4382433"/>
                <a:ext cx="959650" cy="443150"/>
              </a:xfrm>
              <a:prstGeom prst="rect">
                <a:avLst/>
              </a:prstGeom>
              <a:noFill/>
              <a:ln>
                <a:noFill/>
              </a:ln>
            </p:spPr>
          </p:pic>
          <p:pic>
            <p:nvPicPr>
              <p:cNvPr id="230" name="Google Shape;230;p20"/>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31"/>
        <p:cNvGrpSpPr/>
        <p:nvPr/>
      </p:nvGrpSpPr>
      <p:grpSpPr>
        <a:xfrm>
          <a:off x="0" y="0"/>
          <a:ext cx="0" cy="0"/>
          <a:chOff x="0" y="0"/>
          <a:chExt cx="0" cy="0"/>
        </a:xfrm>
      </p:grpSpPr>
      <p:pic>
        <p:nvPicPr>
          <p:cNvPr id="232" name="Google Shape;232;p21"/>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233" name="Google Shape;233;p21"/>
          <p:cNvSpPr txBox="1">
            <a:spLocks noGrp="1"/>
          </p:cNvSpPr>
          <p:nvPr>
            <p:ph type="title" hasCustomPrompt="1"/>
          </p:nvPr>
        </p:nvSpPr>
        <p:spPr>
          <a:xfrm>
            <a:off x="798388" y="2743394"/>
            <a:ext cx="3492600" cy="768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4" name="Google Shape;234;p21"/>
          <p:cNvSpPr txBox="1">
            <a:spLocks noGrp="1"/>
          </p:cNvSpPr>
          <p:nvPr>
            <p:ph type="subTitle" idx="1"/>
          </p:nvPr>
        </p:nvSpPr>
        <p:spPr>
          <a:xfrm>
            <a:off x="798388" y="3512292"/>
            <a:ext cx="3492600" cy="59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35" name="Google Shape;235;p21"/>
          <p:cNvSpPr txBox="1">
            <a:spLocks noGrp="1"/>
          </p:cNvSpPr>
          <p:nvPr>
            <p:ph type="title" idx="2" hasCustomPrompt="1"/>
          </p:nvPr>
        </p:nvSpPr>
        <p:spPr>
          <a:xfrm>
            <a:off x="2825700" y="1032408"/>
            <a:ext cx="3492600" cy="768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6" name="Google Shape;236;p21"/>
          <p:cNvSpPr txBox="1">
            <a:spLocks noGrp="1"/>
          </p:cNvSpPr>
          <p:nvPr>
            <p:ph type="subTitle" idx="3"/>
          </p:nvPr>
        </p:nvSpPr>
        <p:spPr>
          <a:xfrm>
            <a:off x="2825700" y="1801320"/>
            <a:ext cx="3492600" cy="59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37" name="Google Shape;237;p21"/>
          <p:cNvSpPr txBox="1">
            <a:spLocks noGrp="1"/>
          </p:cNvSpPr>
          <p:nvPr>
            <p:ph type="title" idx="4" hasCustomPrompt="1"/>
          </p:nvPr>
        </p:nvSpPr>
        <p:spPr>
          <a:xfrm>
            <a:off x="4853013" y="2743394"/>
            <a:ext cx="3492600" cy="7689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b="1">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21"/>
          <p:cNvSpPr txBox="1">
            <a:spLocks noGrp="1"/>
          </p:cNvSpPr>
          <p:nvPr>
            <p:ph type="subTitle" idx="5"/>
          </p:nvPr>
        </p:nvSpPr>
        <p:spPr>
          <a:xfrm>
            <a:off x="4853013" y="3512292"/>
            <a:ext cx="3492600" cy="598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19" name="Google Shape;19;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094600"/>
            <a:ext cx="7704000" cy="318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1" name="Google Shape;21;p4"/>
          <p:cNvGrpSpPr/>
          <p:nvPr/>
        </p:nvGrpSpPr>
        <p:grpSpPr>
          <a:xfrm rot="10800000" flipH="1">
            <a:off x="-9877" y="0"/>
            <a:ext cx="9178100" cy="5156558"/>
            <a:chOff x="-9877" y="0"/>
            <a:chExt cx="9178100" cy="5156558"/>
          </a:xfrm>
        </p:grpSpPr>
        <p:grpSp>
          <p:nvGrpSpPr>
            <p:cNvPr id="22" name="Google Shape;22;p4"/>
            <p:cNvGrpSpPr/>
            <p:nvPr/>
          </p:nvGrpSpPr>
          <p:grpSpPr>
            <a:xfrm>
              <a:off x="-9877" y="0"/>
              <a:ext cx="1388125" cy="2534723"/>
              <a:chOff x="-9877" y="0"/>
              <a:chExt cx="1388125" cy="2534723"/>
            </a:xfrm>
          </p:grpSpPr>
          <p:pic>
            <p:nvPicPr>
              <p:cNvPr id="23" name="Google Shape;23;p4"/>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24" name="Google Shape;24;p4"/>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25" name="Google Shape;25;p4"/>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26" name="Google Shape;26;p4"/>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27" name="Google Shape;27;p4"/>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nvGrpSpPr>
            <p:cNvPr id="28" name="Google Shape;28;p4"/>
            <p:cNvGrpSpPr/>
            <p:nvPr/>
          </p:nvGrpSpPr>
          <p:grpSpPr>
            <a:xfrm rot="10800000">
              <a:off x="7780098" y="2621835"/>
              <a:ext cx="1388125" cy="2534723"/>
              <a:chOff x="-9877" y="0"/>
              <a:chExt cx="1388125" cy="2534723"/>
            </a:xfrm>
          </p:grpSpPr>
          <p:pic>
            <p:nvPicPr>
              <p:cNvPr id="29" name="Google Shape;29;p4"/>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30" name="Google Shape;30;p4"/>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31" name="Google Shape;31;p4"/>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32" name="Google Shape;32;p4"/>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33" name="Google Shape;33;p4"/>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9"/>
        <p:cNvGrpSpPr/>
        <p:nvPr/>
      </p:nvGrpSpPr>
      <p:grpSpPr>
        <a:xfrm>
          <a:off x="0" y="0"/>
          <a:ext cx="0" cy="0"/>
          <a:chOff x="0" y="0"/>
          <a:chExt cx="0" cy="0"/>
        </a:xfrm>
      </p:grpSpPr>
      <p:pic>
        <p:nvPicPr>
          <p:cNvPr id="240" name="Google Shape;240;p22"/>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241" name="Google Shape;241;p22"/>
          <p:cNvSpPr txBox="1">
            <a:spLocks noGrp="1"/>
          </p:cNvSpPr>
          <p:nvPr>
            <p:ph type="title"/>
          </p:nvPr>
        </p:nvSpPr>
        <p:spPr>
          <a:xfrm>
            <a:off x="2347938" y="95125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22"/>
          <p:cNvSpPr txBox="1">
            <a:spLocks noGrp="1"/>
          </p:cNvSpPr>
          <p:nvPr>
            <p:ph type="subTitle" idx="1"/>
          </p:nvPr>
        </p:nvSpPr>
        <p:spPr>
          <a:xfrm>
            <a:off x="2347900" y="1811197"/>
            <a:ext cx="4448100" cy="11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43" name="Google Shape;243;p2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Atkinson Hyperlegible"/>
                <a:ea typeface="Atkinson Hyperlegible"/>
                <a:cs typeface="Atkinson Hyperlegible"/>
                <a:sym typeface="Atkinson Hyperlegible"/>
              </a:rPr>
              <a:t>CREDITS:</a:t>
            </a:r>
            <a:r>
              <a:rPr lang="en" sz="1200">
                <a:solidFill>
                  <a:schemeClr val="dk1"/>
                </a:solidFill>
                <a:latin typeface="Atkinson Hyperlegible"/>
                <a:ea typeface="Atkinson Hyperlegible"/>
                <a:cs typeface="Atkinson Hyperlegible"/>
                <a:sym typeface="Atkinson Hyperlegible"/>
              </a:rPr>
              <a:t> This presentation template was created by </a:t>
            </a:r>
            <a:r>
              <a:rPr lang="en" sz="1200" b="1" u="sng">
                <a:solidFill>
                  <a:schemeClr val="hlink"/>
                </a:solidFill>
                <a:latin typeface="Atkinson Hyperlegible"/>
                <a:ea typeface="Atkinson Hyperlegible"/>
                <a:cs typeface="Atkinson Hyperlegible"/>
                <a:sym typeface="Atkinson Hyperlegible"/>
                <a:hlinkClick r:id="rId3"/>
              </a:rPr>
              <a:t>Slidesgo</a:t>
            </a:r>
            <a:r>
              <a:rPr lang="en" sz="1200">
                <a:solidFill>
                  <a:schemeClr val="dk1"/>
                </a:solidFill>
                <a:latin typeface="Atkinson Hyperlegible"/>
                <a:ea typeface="Atkinson Hyperlegible"/>
                <a:cs typeface="Atkinson Hyperlegible"/>
                <a:sym typeface="Atkinson Hyperlegible"/>
              </a:rPr>
              <a:t>, and includes icons by </a:t>
            </a:r>
            <a:r>
              <a:rPr lang="en" sz="1200" b="1" u="sng">
                <a:solidFill>
                  <a:schemeClr val="dk1"/>
                </a:solidFill>
                <a:latin typeface="Atkinson Hyperlegible"/>
                <a:ea typeface="Atkinson Hyperlegible"/>
                <a:cs typeface="Atkinson Hyperlegible"/>
                <a:sym typeface="Atkinson Hyperlegible"/>
                <a:hlinkClick r:id="rId4">
                  <a:extLst>
                    <a:ext uri="{A12FA001-AC4F-418D-AE19-62706E023703}">
                      <ahyp:hlinkClr xmlns:ahyp="http://schemas.microsoft.com/office/drawing/2018/hyperlinkcolor" val="tx"/>
                    </a:ext>
                  </a:extLst>
                </a:hlinkClick>
              </a:rPr>
              <a:t>Flaticon</a:t>
            </a:r>
            <a:r>
              <a:rPr lang="en" sz="1200">
                <a:solidFill>
                  <a:schemeClr val="dk1"/>
                </a:solidFill>
                <a:latin typeface="Atkinson Hyperlegible"/>
                <a:ea typeface="Atkinson Hyperlegible"/>
                <a:cs typeface="Atkinson Hyperlegible"/>
                <a:sym typeface="Atkinson Hyperlegible"/>
              </a:rPr>
              <a:t>, and infographics &amp; images by </a:t>
            </a:r>
            <a:r>
              <a:rPr lang="en" sz="1200" b="1" u="sng">
                <a:solidFill>
                  <a:schemeClr val="dk1"/>
                </a:solidFill>
                <a:latin typeface="Atkinson Hyperlegible"/>
                <a:ea typeface="Atkinson Hyperlegible"/>
                <a:cs typeface="Atkinson Hyperlegible"/>
                <a:sym typeface="Atkinson Hyperlegible"/>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Atkinson Hyperlegible"/>
                <a:ea typeface="Atkinson Hyperlegible"/>
                <a:cs typeface="Atkinson Hyperlegible"/>
                <a:sym typeface="Atkinson Hyperlegible"/>
              </a:rPr>
              <a:t> </a:t>
            </a:r>
            <a:endParaRPr sz="1200" b="1" u="sng">
              <a:solidFill>
                <a:schemeClr val="dk1"/>
              </a:solidFill>
              <a:latin typeface="Atkinson Hyperlegible"/>
              <a:ea typeface="Atkinson Hyperlegible"/>
              <a:cs typeface="Atkinson Hyperlegible"/>
              <a:sym typeface="Atkinson Hyperlegibl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4"/>
        <p:cNvGrpSpPr/>
        <p:nvPr/>
      </p:nvGrpSpPr>
      <p:grpSpPr>
        <a:xfrm>
          <a:off x="0" y="0"/>
          <a:ext cx="0" cy="0"/>
          <a:chOff x="0" y="0"/>
          <a:chExt cx="0" cy="0"/>
        </a:xfrm>
      </p:grpSpPr>
      <p:pic>
        <p:nvPicPr>
          <p:cNvPr id="245" name="Google Shape;245;p23"/>
          <p:cNvPicPr preferRelativeResize="0"/>
          <p:nvPr/>
        </p:nvPicPr>
        <p:blipFill rotWithShape="1">
          <a:blip r:embed="rId2">
            <a:alphaModFix/>
          </a:blip>
          <a:srcRect b="4260"/>
          <a:stretch/>
        </p:blipFill>
        <p:spPr>
          <a:xfrm>
            <a:off x="0" y="0"/>
            <a:ext cx="9144000" cy="5143500"/>
          </a:xfrm>
          <a:prstGeom prst="rect">
            <a:avLst/>
          </a:prstGeom>
          <a:noFill/>
          <a:ln>
            <a:noFill/>
          </a:ln>
        </p:spPr>
      </p:pic>
      <p:pic>
        <p:nvPicPr>
          <p:cNvPr id="246" name="Google Shape;246;p23"/>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247" name="Google Shape;247;p23"/>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248" name="Google Shape;248;p23"/>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249" name="Google Shape;249;p23"/>
          <p:cNvPicPr preferRelativeResize="0"/>
          <p:nvPr/>
        </p:nvPicPr>
        <p:blipFill rotWithShape="1">
          <a:blip r:embed="rId5">
            <a:alphaModFix/>
          </a:blip>
          <a:srcRect b="50443"/>
          <a:stretch/>
        </p:blipFill>
        <p:spPr>
          <a:xfrm rot="5400000">
            <a:off x="-171901" y="701525"/>
            <a:ext cx="602100" cy="278050"/>
          </a:xfrm>
          <a:prstGeom prst="rect">
            <a:avLst/>
          </a:prstGeom>
          <a:noFill/>
          <a:ln>
            <a:noFill/>
          </a:ln>
        </p:spPr>
      </p:pic>
      <p:pic>
        <p:nvPicPr>
          <p:cNvPr id="250" name="Google Shape;250;p23"/>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pic>
        <p:nvPicPr>
          <p:cNvPr id="251" name="Google Shape;251;p23"/>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252" name="Google Shape;252;p23"/>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253" name="Google Shape;253;p23"/>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254" name="Google Shape;254;p23"/>
          <p:cNvPicPr preferRelativeResize="0"/>
          <p:nvPr/>
        </p:nvPicPr>
        <p:blipFill rotWithShape="1">
          <a:blip r:embed="rId5">
            <a:alphaModFix/>
          </a:blip>
          <a:srcRect l="50094" b="50443"/>
          <a:stretch/>
        </p:blipFill>
        <p:spPr>
          <a:xfrm rot="-5400000">
            <a:off x="8683088" y="4682466"/>
            <a:ext cx="478925" cy="443150"/>
          </a:xfrm>
          <a:prstGeom prst="rect">
            <a:avLst/>
          </a:prstGeom>
          <a:noFill/>
          <a:ln>
            <a:noFill/>
          </a:ln>
        </p:spPr>
      </p:pic>
      <p:pic>
        <p:nvPicPr>
          <p:cNvPr id="255" name="Google Shape;255;p23"/>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56"/>
        <p:cNvGrpSpPr/>
        <p:nvPr/>
      </p:nvGrpSpPr>
      <p:grpSpPr>
        <a:xfrm>
          <a:off x="0" y="0"/>
          <a:ext cx="0" cy="0"/>
          <a:chOff x="0" y="0"/>
          <a:chExt cx="0" cy="0"/>
        </a:xfrm>
      </p:grpSpPr>
      <p:pic>
        <p:nvPicPr>
          <p:cNvPr id="257" name="Google Shape;257;p24"/>
          <p:cNvPicPr preferRelativeResize="0"/>
          <p:nvPr/>
        </p:nvPicPr>
        <p:blipFill rotWithShape="1">
          <a:blip r:embed="rId2">
            <a:alphaModFix/>
          </a:blip>
          <a:srcRect b="4260"/>
          <a:stretch/>
        </p:blipFill>
        <p:spPr>
          <a:xfrm>
            <a:off x="0" y="0"/>
            <a:ext cx="9144000" cy="5143500"/>
          </a:xfrm>
          <a:prstGeom prst="rect">
            <a:avLst/>
          </a:prstGeom>
          <a:noFill/>
          <a:ln>
            <a:noFill/>
          </a:ln>
        </p:spPr>
      </p:pic>
      <p:grpSp>
        <p:nvGrpSpPr>
          <p:cNvPr id="258" name="Google Shape;258;p24"/>
          <p:cNvGrpSpPr/>
          <p:nvPr/>
        </p:nvGrpSpPr>
        <p:grpSpPr>
          <a:xfrm>
            <a:off x="6" y="3736089"/>
            <a:ext cx="2534723" cy="1407415"/>
            <a:chOff x="6" y="3736089"/>
            <a:chExt cx="2534723" cy="1407415"/>
          </a:xfrm>
        </p:grpSpPr>
        <p:pic>
          <p:nvPicPr>
            <p:cNvPr id="259" name="Google Shape;259;p24"/>
            <p:cNvPicPr preferRelativeResize="0"/>
            <p:nvPr/>
          </p:nvPicPr>
          <p:blipFill rotWithShape="1">
            <a:blip r:embed="rId3">
              <a:alphaModFix/>
            </a:blip>
            <a:srcRect l="11254" r="13011" b="50881"/>
            <a:stretch/>
          </p:blipFill>
          <p:spPr>
            <a:xfrm>
              <a:off x="716955" y="4717839"/>
              <a:ext cx="732625" cy="406375"/>
            </a:xfrm>
            <a:prstGeom prst="rect">
              <a:avLst/>
            </a:prstGeom>
            <a:noFill/>
            <a:ln>
              <a:noFill/>
            </a:ln>
          </p:spPr>
        </p:pic>
        <p:pic>
          <p:nvPicPr>
            <p:cNvPr id="260" name="Google Shape;260;p24"/>
            <p:cNvPicPr preferRelativeResize="0"/>
            <p:nvPr/>
          </p:nvPicPr>
          <p:blipFill rotWithShape="1">
            <a:blip r:embed="rId4">
              <a:alphaModFix/>
            </a:blip>
            <a:srcRect t="-40484" r="5517" b="65415"/>
            <a:stretch/>
          </p:blipFill>
          <p:spPr>
            <a:xfrm>
              <a:off x="307083" y="3742688"/>
              <a:ext cx="1865925" cy="1381525"/>
            </a:xfrm>
            <a:prstGeom prst="rect">
              <a:avLst/>
            </a:prstGeom>
            <a:noFill/>
            <a:ln>
              <a:noFill/>
            </a:ln>
          </p:spPr>
        </p:pic>
        <p:pic>
          <p:nvPicPr>
            <p:cNvPr id="261" name="Google Shape;261;p24"/>
            <p:cNvPicPr preferRelativeResize="0"/>
            <p:nvPr/>
          </p:nvPicPr>
          <p:blipFill rotWithShape="1">
            <a:blip r:embed="rId4">
              <a:alphaModFix/>
            </a:blip>
            <a:srcRect l="48893" t="1038" r="12333" b="47015"/>
            <a:stretch/>
          </p:blipFill>
          <p:spPr>
            <a:xfrm>
              <a:off x="6" y="3736089"/>
              <a:ext cx="1112000" cy="1388125"/>
            </a:xfrm>
            <a:prstGeom prst="rect">
              <a:avLst/>
            </a:prstGeom>
            <a:noFill/>
            <a:ln>
              <a:noFill/>
            </a:ln>
          </p:spPr>
        </p:pic>
        <p:pic>
          <p:nvPicPr>
            <p:cNvPr id="262" name="Google Shape;262;p24"/>
            <p:cNvPicPr preferRelativeResize="0"/>
            <p:nvPr/>
          </p:nvPicPr>
          <p:blipFill rotWithShape="1">
            <a:blip r:embed="rId5">
              <a:alphaModFix/>
            </a:blip>
            <a:srcRect l="50094" b="50443"/>
            <a:stretch/>
          </p:blipFill>
          <p:spPr>
            <a:xfrm>
              <a:off x="10" y="4700354"/>
              <a:ext cx="478925" cy="443150"/>
            </a:xfrm>
            <a:prstGeom prst="rect">
              <a:avLst/>
            </a:prstGeom>
            <a:noFill/>
            <a:ln>
              <a:noFill/>
            </a:ln>
          </p:spPr>
        </p:pic>
        <p:pic>
          <p:nvPicPr>
            <p:cNvPr id="263" name="Google Shape;263;p24"/>
            <p:cNvPicPr preferRelativeResize="0"/>
            <p:nvPr/>
          </p:nvPicPr>
          <p:blipFill rotWithShape="1">
            <a:blip r:embed="rId3">
              <a:alphaModFix/>
            </a:blip>
            <a:srcRect l="11254" r="13011" b="50881"/>
            <a:stretch/>
          </p:blipFill>
          <p:spPr>
            <a:xfrm>
              <a:off x="1931029" y="4789339"/>
              <a:ext cx="603700" cy="334875"/>
            </a:xfrm>
            <a:prstGeom prst="rect">
              <a:avLst/>
            </a:prstGeom>
            <a:noFill/>
            <a:ln>
              <a:noFill/>
            </a:ln>
          </p:spPr>
        </p:pic>
      </p:grpSp>
      <p:grpSp>
        <p:nvGrpSpPr>
          <p:cNvPr id="264" name="Google Shape;264;p24"/>
          <p:cNvGrpSpPr/>
          <p:nvPr/>
        </p:nvGrpSpPr>
        <p:grpSpPr>
          <a:xfrm rot="10800000">
            <a:off x="6609281" y="-11"/>
            <a:ext cx="2534723" cy="1407415"/>
            <a:chOff x="6" y="3736089"/>
            <a:chExt cx="2534723" cy="1407415"/>
          </a:xfrm>
        </p:grpSpPr>
        <p:pic>
          <p:nvPicPr>
            <p:cNvPr id="265" name="Google Shape;265;p24"/>
            <p:cNvPicPr preferRelativeResize="0"/>
            <p:nvPr/>
          </p:nvPicPr>
          <p:blipFill rotWithShape="1">
            <a:blip r:embed="rId3">
              <a:alphaModFix/>
            </a:blip>
            <a:srcRect l="11254" r="13011" b="50881"/>
            <a:stretch/>
          </p:blipFill>
          <p:spPr>
            <a:xfrm>
              <a:off x="716955" y="4717839"/>
              <a:ext cx="732625" cy="406375"/>
            </a:xfrm>
            <a:prstGeom prst="rect">
              <a:avLst/>
            </a:prstGeom>
            <a:noFill/>
            <a:ln>
              <a:noFill/>
            </a:ln>
          </p:spPr>
        </p:pic>
        <p:pic>
          <p:nvPicPr>
            <p:cNvPr id="266" name="Google Shape;266;p24"/>
            <p:cNvPicPr preferRelativeResize="0"/>
            <p:nvPr/>
          </p:nvPicPr>
          <p:blipFill rotWithShape="1">
            <a:blip r:embed="rId4">
              <a:alphaModFix/>
            </a:blip>
            <a:srcRect t="-40484" r="5517" b="65415"/>
            <a:stretch/>
          </p:blipFill>
          <p:spPr>
            <a:xfrm>
              <a:off x="307083" y="3742688"/>
              <a:ext cx="1865925" cy="1381525"/>
            </a:xfrm>
            <a:prstGeom prst="rect">
              <a:avLst/>
            </a:prstGeom>
            <a:noFill/>
            <a:ln>
              <a:noFill/>
            </a:ln>
          </p:spPr>
        </p:pic>
        <p:pic>
          <p:nvPicPr>
            <p:cNvPr id="267" name="Google Shape;267;p24"/>
            <p:cNvPicPr preferRelativeResize="0"/>
            <p:nvPr/>
          </p:nvPicPr>
          <p:blipFill rotWithShape="1">
            <a:blip r:embed="rId4">
              <a:alphaModFix/>
            </a:blip>
            <a:srcRect l="48893" t="1038" r="12333" b="47015"/>
            <a:stretch/>
          </p:blipFill>
          <p:spPr>
            <a:xfrm>
              <a:off x="6" y="3736089"/>
              <a:ext cx="1112000" cy="1388125"/>
            </a:xfrm>
            <a:prstGeom prst="rect">
              <a:avLst/>
            </a:prstGeom>
            <a:noFill/>
            <a:ln>
              <a:noFill/>
            </a:ln>
          </p:spPr>
        </p:pic>
        <p:pic>
          <p:nvPicPr>
            <p:cNvPr id="268" name="Google Shape;268;p24"/>
            <p:cNvPicPr preferRelativeResize="0"/>
            <p:nvPr/>
          </p:nvPicPr>
          <p:blipFill rotWithShape="1">
            <a:blip r:embed="rId5">
              <a:alphaModFix/>
            </a:blip>
            <a:srcRect l="50094" b="50443"/>
            <a:stretch/>
          </p:blipFill>
          <p:spPr>
            <a:xfrm>
              <a:off x="10" y="4700354"/>
              <a:ext cx="478925" cy="443150"/>
            </a:xfrm>
            <a:prstGeom prst="rect">
              <a:avLst/>
            </a:prstGeom>
            <a:noFill/>
            <a:ln>
              <a:noFill/>
            </a:ln>
          </p:spPr>
        </p:pic>
        <p:pic>
          <p:nvPicPr>
            <p:cNvPr id="269" name="Google Shape;269;p24"/>
            <p:cNvPicPr preferRelativeResize="0"/>
            <p:nvPr/>
          </p:nvPicPr>
          <p:blipFill rotWithShape="1">
            <a:blip r:embed="rId3">
              <a:alphaModFix/>
            </a:blip>
            <a:srcRect l="11254" r="13011" b="50881"/>
            <a:stretch/>
          </p:blipFill>
          <p:spPr>
            <a:xfrm>
              <a:off x="1931029" y="4789339"/>
              <a:ext cx="603700" cy="33487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36" name="Google Shape;36;p5"/>
          <p:cNvSpPr txBox="1">
            <a:spLocks noGrp="1"/>
          </p:cNvSpPr>
          <p:nvPr>
            <p:ph type="title"/>
          </p:nvPr>
        </p:nvSpPr>
        <p:spPr>
          <a:xfrm>
            <a:off x="722376" y="53950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 name="Google Shape;37;p5"/>
          <p:cNvSpPr txBox="1">
            <a:spLocks noGrp="1"/>
          </p:cNvSpPr>
          <p:nvPr>
            <p:ph type="subTitle" idx="1"/>
          </p:nvPr>
        </p:nvSpPr>
        <p:spPr>
          <a:xfrm>
            <a:off x="4934398" y="2695300"/>
            <a:ext cx="2586600" cy="14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2"/>
          </p:nvPr>
        </p:nvSpPr>
        <p:spPr>
          <a:xfrm>
            <a:off x="1623002" y="2695300"/>
            <a:ext cx="2586600" cy="14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3"/>
          </p:nvPr>
        </p:nvSpPr>
        <p:spPr>
          <a:xfrm>
            <a:off x="1623002" y="2229090"/>
            <a:ext cx="25866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0" name="Google Shape;40;p5"/>
          <p:cNvSpPr txBox="1">
            <a:spLocks noGrp="1"/>
          </p:cNvSpPr>
          <p:nvPr>
            <p:ph type="subTitle" idx="4"/>
          </p:nvPr>
        </p:nvSpPr>
        <p:spPr>
          <a:xfrm>
            <a:off x="4934395" y="2229090"/>
            <a:ext cx="2586600" cy="46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Playfair Display"/>
                <a:ea typeface="Playfair Display"/>
                <a:cs typeface="Playfair Display"/>
                <a:sym typeface="Playfair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41" name="Google Shape;41;p5"/>
          <p:cNvGrpSpPr/>
          <p:nvPr/>
        </p:nvGrpSpPr>
        <p:grpSpPr>
          <a:xfrm rot="10800000" flipH="1">
            <a:off x="-9877" y="0"/>
            <a:ext cx="9178100" cy="5156558"/>
            <a:chOff x="-9877" y="0"/>
            <a:chExt cx="9178100" cy="5156558"/>
          </a:xfrm>
        </p:grpSpPr>
        <p:grpSp>
          <p:nvGrpSpPr>
            <p:cNvPr id="42" name="Google Shape;42;p5"/>
            <p:cNvGrpSpPr/>
            <p:nvPr/>
          </p:nvGrpSpPr>
          <p:grpSpPr>
            <a:xfrm>
              <a:off x="-9877" y="0"/>
              <a:ext cx="1388125" cy="2534723"/>
              <a:chOff x="-9877" y="0"/>
              <a:chExt cx="1388125" cy="2534723"/>
            </a:xfrm>
          </p:grpSpPr>
          <p:pic>
            <p:nvPicPr>
              <p:cNvPr id="43" name="Google Shape;43;p5"/>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44" name="Google Shape;44;p5"/>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45" name="Google Shape;45;p5"/>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46" name="Google Shape;46;p5"/>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47" name="Google Shape;47;p5"/>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nvGrpSpPr>
            <p:cNvPr id="48" name="Google Shape;48;p5"/>
            <p:cNvGrpSpPr/>
            <p:nvPr/>
          </p:nvGrpSpPr>
          <p:grpSpPr>
            <a:xfrm rot="10800000">
              <a:off x="7780098" y="2621835"/>
              <a:ext cx="1388125" cy="2534723"/>
              <a:chOff x="-9877" y="0"/>
              <a:chExt cx="1388125" cy="2534723"/>
            </a:xfrm>
          </p:grpSpPr>
          <p:pic>
            <p:nvPicPr>
              <p:cNvPr id="49" name="Google Shape;49;p5"/>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50" name="Google Shape;50;p5"/>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51" name="Google Shape;51;p5"/>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52" name="Google Shape;52;p5"/>
              <p:cNvPicPr preferRelativeResize="0"/>
              <p:nvPr/>
            </p:nvPicPr>
            <p:blipFill rotWithShape="1">
              <a:blip r:embed="rId5">
                <a:alphaModFix/>
              </a:blip>
              <a:srcRect b="50443"/>
              <a:stretch/>
            </p:blipFill>
            <p:spPr>
              <a:xfrm rot="5400000">
                <a:off x="-268127" y="1806250"/>
                <a:ext cx="959650" cy="443150"/>
              </a:xfrm>
              <a:prstGeom prst="rect">
                <a:avLst/>
              </a:prstGeom>
              <a:noFill/>
              <a:ln>
                <a:noFill/>
              </a:ln>
            </p:spPr>
          </p:pic>
          <p:pic>
            <p:nvPicPr>
              <p:cNvPr id="53" name="Google Shape;53;p5"/>
              <p:cNvPicPr preferRelativeResize="0"/>
              <p:nvPr/>
            </p:nvPicPr>
            <p:blipFill rotWithShape="1">
              <a:blip r:embed="rId3">
                <a:alphaModFix/>
              </a:blip>
              <a:srcRect l="11254" r="13011" b="50881"/>
              <a:stretch/>
            </p:blipFill>
            <p:spPr>
              <a:xfrm rot="5400000">
                <a:off x="-144290" y="2065436"/>
                <a:ext cx="603700" cy="334875"/>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pic>
        <p:nvPicPr>
          <p:cNvPr id="55" name="Google Shape;55;p6"/>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56" name="Google Shape;5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7" name="Google Shape;57;p6"/>
          <p:cNvGrpSpPr/>
          <p:nvPr/>
        </p:nvGrpSpPr>
        <p:grpSpPr>
          <a:xfrm>
            <a:off x="-9877" y="0"/>
            <a:ext cx="9154002" cy="5143508"/>
            <a:chOff x="-9877" y="0"/>
            <a:chExt cx="9154002" cy="5143508"/>
          </a:xfrm>
        </p:grpSpPr>
        <p:pic>
          <p:nvPicPr>
            <p:cNvPr id="58" name="Google Shape;58;p6"/>
            <p:cNvPicPr preferRelativeResize="0"/>
            <p:nvPr/>
          </p:nvPicPr>
          <p:blipFill rotWithShape="1">
            <a:blip r:embed="rId3">
              <a:alphaModFix/>
            </a:blip>
            <a:srcRect l="11254" r="13011" b="50881"/>
            <a:stretch/>
          </p:blipFill>
          <p:spPr>
            <a:xfrm rot="5400000">
              <a:off x="-173002" y="880074"/>
              <a:ext cx="732625" cy="406375"/>
            </a:xfrm>
            <a:prstGeom prst="rect">
              <a:avLst/>
            </a:prstGeom>
            <a:noFill/>
            <a:ln>
              <a:noFill/>
            </a:ln>
          </p:spPr>
        </p:pic>
        <p:pic>
          <p:nvPicPr>
            <p:cNvPr id="59" name="Google Shape;59;p6"/>
            <p:cNvPicPr preferRelativeResize="0"/>
            <p:nvPr/>
          </p:nvPicPr>
          <p:blipFill rotWithShape="1">
            <a:blip r:embed="rId4">
              <a:alphaModFix/>
            </a:blip>
            <a:srcRect t="-40484" r="5517" b="65415"/>
            <a:stretch/>
          </p:blipFill>
          <p:spPr>
            <a:xfrm rot="5400000">
              <a:off x="-252077" y="549276"/>
              <a:ext cx="1865925" cy="1381525"/>
            </a:xfrm>
            <a:prstGeom prst="rect">
              <a:avLst/>
            </a:prstGeom>
            <a:noFill/>
            <a:ln>
              <a:noFill/>
            </a:ln>
          </p:spPr>
        </p:pic>
        <p:pic>
          <p:nvPicPr>
            <p:cNvPr id="60" name="Google Shape;60;p6"/>
            <p:cNvPicPr preferRelativeResize="0"/>
            <p:nvPr/>
          </p:nvPicPr>
          <p:blipFill rotWithShape="1">
            <a:blip r:embed="rId4">
              <a:alphaModFix/>
            </a:blip>
            <a:srcRect l="48893" t="1038" r="12333" b="47015"/>
            <a:stretch/>
          </p:blipFill>
          <p:spPr>
            <a:xfrm rot="5400000">
              <a:off x="128185" y="-138062"/>
              <a:ext cx="1112000" cy="1388125"/>
            </a:xfrm>
            <a:prstGeom prst="rect">
              <a:avLst/>
            </a:prstGeom>
            <a:noFill/>
            <a:ln>
              <a:noFill/>
            </a:ln>
          </p:spPr>
        </p:pic>
        <p:pic>
          <p:nvPicPr>
            <p:cNvPr id="61" name="Google Shape;61;p6"/>
            <p:cNvPicPr preferRelativeResize="0"/>
            <p:nvPr/>
          </p:nvPicPr>
          <p:blipFill rotWithShape="1">
            <a:blip r:embed="rId5">
              <a:alphaModFix/>
            </a:blip>
            <a:srcRect b="50443"/>
            <a:stretch/>
          </p:blipFill>
          <p:spPr>
            <a:xfrm rot="5400000">
              <a:off x="-171901" y="701525"/>
              <a:ext cx="602100" cy="278050"/>
            </a:xfrm>
            <a:prstGeom prst="rect">
              <a:avLst/>
            </a:prstGeom>
            <a:noFill/>
            <a:ln>
              <a:noFill/>
            </a:ln>
          </p:spPr>
        </p:pic>
        <p:pic>
          <p:nvPicPr>
            <p:cNvPr id="62" name="Google Shape;62;p6"/>
            <p:cNvPicPr preferRelativeResize="0"/>
            <p:nvPr/>
          </p:nvPicPr>
          <p:blipFill rotWithShape="1">
            <a:blip r:embed="rId3">
              <a:alphaModFix/>
            </a:blip>
            <a:srcRect l="11254" r="13011" b="50881"/>
            <a:stretch/>
          </p:blipFill>
          <p:spPr>
            <a:xfrm rot="5400000">
              <a:off x="-144290" y="1246411"/>
              <a:ext cx="603700" cy="334875"/>
            </a:xfrm>
            <a:prstGeom prst="rect">
              <a:avLst/>
            </a:prstGeom>
            <a:noFill/>
            <a:ln>
              <a:noFill/>
            </a:ln>
          </p:spPr>
        </p:pic>
        <p:pic>
          <p:nvPicPr>
            <p:cNvPr id="63" name="Google Shape;63;p6"/>
            <p:cNvPicPr preferRelativeResize="0"/>
            <p:nvPr/>
          </p:nvPicPr>
          <p:blipFill rotWithShape="1">
            <a:blip r:embed="rId3">
              <a:alphaModFix/>
            </a:blip>
            <a:srcRect l="11254" r="13011" b="50881"/>
            <a:stretch/>
          </p:blipFill>
          <p:spPr>
            <a:xfrm rot="-5400000">
              <a:off x="8555335" y="3857059"/>
              <a:ext cx="732625" cy="406375"/>
            </a:xfrm>
            <a:prstGeom prst="rect">
              <a:avLst/>
            </a:prstGeom>
            <a:noFill/>
            <a:ln>
              <a:noFill/>
            </a:ln>
          </p:spPr>
        </p:pic>
        <p:pic>
          <p:nvPicPr>
            <p:cNvPr id="64" name="Google Shape;64;p6"/>
            <p:cNvPicPr preferRelativeResize="0"/>
            <p:nvPr/>
          </p:nvPicPr>
          <p:blipFill rotWithShape="1">
            <a:blip r:embed="rId4">
              <a:alphaModFix/>
            </a:blip>
            <a:srcRect t="-40484" r="5517" b="65415"/>
            <a:stretch/>
          </p:blipFill>
          <p:spPr>
            <a:xfrm rot="-5400000">
              <a:off x="7501110" y="3212706"/>
              <a:ext cx="1865925" cy="1381525"/>
            </a:xfrm>
            <a:prstGeom prst="rect">
              <a:avLst/>
            </a:prstGeom>
            <a:noFill/>
            <a:ln>
              <a:noFill/>
            </a:ln>
          </p:spPr>
        </p:pic>
        <p:pic>
          <p:nvPicPr>
            <p:cNvPr id="65" name="Google Shape;65;p6"/>
            <p:cNvPicPr preferRelativeResize="0"/>
            <p:nvPr/>
          </p:nvPicPr>
          <p:blipFill rotWithShape="1">
            <a:blip r:embed="rId4">
              <a:alphaModFix/>
            </a:blip>
            <a:srcRect l="48893" t="1038" r="12333" b="47015"/>
            <a:stretch/>
          </p:blipFill>
          <p:spPr>
            <a:xfrm rot="-5400000">
              <a:off x="7874773" y="3893445"/>
              <a:ext cx="1112000" cy="1388125"/>
            </a:xfrm>
            <a:prstGeom prst="rect">
              <a:avLst/>
            </a:prstGeom>
            <a:noFill/>
            <a:ln>
              <a:noFill/>
            </a:ln>
          </p:spPr>
        </p:pic>
        <p:pic>
          <p:nvPicPr>
            <p:cNvPr id="66" name="Google Shape;66;p6"/>
            <p:cNvPicPr preferRelativeResize="0"/>
            <p:nvPr/>
          </p:nvPicPr>
          <p:blipFill rotWithShape="1">
            <a:blip r:embed="rId5">
              <a:alphaModFix/>
            </a:blip>
            <a:srcRect l="50094" b="50443"/>
            <a:stretch/>
          </p:blipFill>
          <p:spPr>
            <a:xfrm rot="-5400000">
              <a:off x="8683088" y="4682466"/>
              <a:ext cx="478925" cy="443150"/>
            </a:xfrm>
            <a:prstGeom prst="rect">
              <a:avLst/>
            </a:prstGeom>
            <a:noFill/>
            <a:ln>
              <a:noFill/>
            </a:ln>
          </p:spPr>
        </p:pic>
        <p:pic>
          <p:nvPicPr>
            <p:cNvPr id="67" name="Google Shape;67;p6"/>
            <p:cNvPicPr preferRelativeResize="0"/>
            <p:nvPr/>
          </p:nvPicPr>
          <p:blipFill rotWithShape="1">
            <a:blip r:embed="rId3">
              <a:alphaModFix/>
            </a:blip>
            <a:srcRect l="11254" r="13011" b="50881"/>
            <a:stretch/>
          </p:blipFill>
          <p:spPr>
            <a:xfrm rot="-5400000">
              <a:off x="8655548" y="2743197"/>
              <a:ext cx="603700" cy="3348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pic>
        <p:nvPicPr>
          <p:cNvPr id="69" name="Google Shape;69;p7"/>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70" name="Google Shape;70;p7"/>
          <p:cNvSpPr txBox="1">
            <a:spLocks noGrp="1"/>
          </p:cNvSpPr>
          <p:nvPr>
            <p:ph type="title"/>
          </p:nvPr>
        </p:nvSpPr>
        <p:spPr>
          <a:xfrm>
            <a:off x="4606200" y="1249125"/>
            <a:ext cx="3618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7"/>
          <p:cNvSpPr txBox="1">
            <a:spLocks noGrp="1"/>
          </p:cNvSpPr>
          <p:nvPr>
            <p:ph type="subTitle" idx="1"/>
          </p:nvPr>
        </p:nvSpPr>
        <p:spPr>
          <a:xfrm>
            <a:off x="4606200" y="2073075"/>
            <a:ext cx="3618300" cy="182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72" name="Google Shape;72;p7"/>
          <p:cNvSpPr>
            <a:spLocks noGrp="1"/>
          </p:cNvSpPr>
          <p:nvPr>
            <p:ph type="pic" idx="2"/>
          </p:nvPr>
        </p:nvSpPr>
        <p:spPr>
          <a:xfrm>
            <a:off x="-14300" y="0"/>
            <a:ext cx="40029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pic>
        <p:nvPicPr>
          <p:cNvPr id="74" name="Google Shape;74;p8"/>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75" name="Google Shape;7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6"/>
        <p:cNvGrpSpPr/>
        <p:nvPr/>
      </p:nvGrpSpPr>
      <p:grpSpPr>
        <a:xfrm>
          <a:off x="0" y="0"/>
          <a:ext cx="0" cy="0"/>
          <a:chOff x="0" y="0"/>
          <a:chExt cx="0" cy="0"/>
        </a:xfrm>
      </p:grpSpPr>
      <p:pic>
        <p:nvPicPr>
          <p:cNvPr id="77" name="Google Shape;77;p9"/>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78" name="Google Shape;7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82" name="Google Shape;82;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b="4260"/>
          <a:stretch/>
        </p:blipFill>
        <p:spPr>
          <a:xfrm>
            <a:off x="0" y="0"/>
            <a:ext cx="9144000" cy="5143500"/>
          </a:xfrm>
          <a:prstGeom prst="rect">
            <a:avLst/>
          </a:prstGeom>
          <a:noFill/>
          <a:ln>
            <a:noFill/>
          </a:ln>
        </p:spPr>
      </p:pic>
      <p:sp>
        <p:nvSpPr>
          <p:cNvPr id="85" name="Google Shape;85;p11"/>
          <p:cNvSpPr txBox="1">
            <a:spLocks noGrp="1"/>
          </p:cNvSpPr>
          <p:nvPr>
            <p:ph type="title" hasCustomPrompt="1"/>
          </p:nvPr>
        </p:nvSpPr>
        <p:spPr>
          <a:xfrm>
            <a:off x="1124700" y="1605338"/>
            <a:ext cx="6894600" cy="11934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7400" b="1">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1124700" y="3041063"/>
            <a:ext cx="6894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1pPr>
            <a:lvl2pPr marL="914400" lvl="1"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2pPr>
            <a:lvl3pPr marL="1371600" lvl="2"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3pPr>
            <a:lvl4pPr marL="1828800" lvl="3"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4pPr>
            <a:lvl5pPr marL="2286000" lvl="4"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5pPr>
            <a:lvl6pPr marL="2743200" lvl="5"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6pPr>
            <a:lvl7pPr marL="3200400" lvl="6"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7pPr>
            <a:lvl8pPr marL="3657600" lvl="7" indent="-304800">
              <a:lnSpc>
                <a:spcPct val="100000"/>
              </a:lnSpc>
              <a:spcBef>
                <a:spcPts val="1600"/>
              </a:spcBef>
              <a:spcAft>
                <a:spcPts val="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8pPr>
            <a:lvl9pPr marL="4114800" lvl="8" indent="-304800">
              <a:lnSpc>
                <a:spcPct val="100000"/>
              </a:lnSpc>
              <a:spcBef>
                <a:spcPts val="1600"/>
              </a:spcBef>
              <a:spcAft>
                <a:spcPts val="1600"/>
              </a:spcAft>
              <a:buClr>
                <a:schemeClr val="dk1"/>
              </a:buClr>
              <a:buSzPts val="1200"/>
              <a:buFont typeface="Atkinson Hyperlegible"/>
              <a:buChar char="■"/>
              <a:defRPr sz="1200">
                <a:solidFill>
                  <a:schemeClr val="dk1"/>
                </a:solidFill>
                <a:latin typeface="Atkinson Hyperlegible"/>
                <a:ea typeface="Atkinson Hyperlegible"/>
                <a:cs typeface="Atkinson Hyperlegible"/>
                <a:sym typeface="Atkinson Hyperlegibl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6.png"/><Relationship Id="rId10" Type="http://schemas.openxmlformats.org/officeDocument/2006/relationships/image" Target="../media/image7.jpeg"/><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colorTemperature colorTemp="8800"/>
                    </a14:imgEffect>
                    <a14:imgEffect>
                      <a14:saturation sat="117000"/>
                    </a14:imgEffect>
                    <a14:imgEffect>
                      <a14:brightnessContrast bright="-12000" contrast="-4000"/>
                    </a14:imgEffect>
                  </a14:imgLayer>
                </a14:imgProps>
              </a:ext>
            </a:extLst>
          </a:blip>
          <a:tile tx="0" ty="0" sx="100000" sy="100000" flip="none" algn="tl"/>
        </a:blipFill>
        <a:effectLst/>
      </p:bgPr>
    </p:bg>
    <p:spTree>
      <p:nvGrpSpPr>
        <p:cNvPr id="1" name="Shape 273"/>
        <p:cNvGrpSpPr/>
        <p:nvPr/>
      </p:nvGrpSpPr>
      <p:grpSpPr>
        <a:xfrm>
          <a:off x="0" y="0"/>
          <a:ext cx="0" cy="0"/>
          <a:chOff x="0" y="0"/>
          <a:chExt cx="0" cy="0"/>
        </a:xfrm>
      </p:grpSpPr>
      <p:pic>
        <p:nvPicPr>
          <p:cNvPr id="3074" name="Picture 2">
            <a:extLst>
              <a:ext uri="{FF2B5EF4-FFF2-40B4-BE49-F238E27FC236}">
                <a16:creationId xmlns:a16="http://schemas.microsoft.com/office/drawing/2014/main" id="{0616F847-C22A-8D38-8A88-CEA1D4295D1F}"/>
              </a:ext>
            </a:extLst>
          </p:cNvPr>
          <p:cNvPicPr>
            <a:picLocks noChangeAspect="1" noChangeArrowheads="1"/>
          </p:cNvPicPr>
          <p:nvPr/>
        </p:nvPicPr>
        <p:blipFill>
          <a:blip r:embed="rId5">
            <a:alphaModFix amt="77000"/>
            <a:extLst>
              <a:ext uri="{BEBA8EAE-BF5A-486C-A8C5-ECC9F3942E4B}">
                <a14:imgProps xmlns:a14="http://schemas.microsoft.com/office/drawing/2010/main">
                  <a14:imgLayer r:embed="rId6">
                    <a14:imgEffect>
                      <a14:sharpenSoften amount="14000"/>
                    </a14:imgEffect>
                    <a14:imgEffect>
                      <a14:colorTemperature colorTemp="11500"/>
                    </a14:imgEffect>
                    <a14:imgEffect>
                      <a14:saturation sat="3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2100"/>
            <a:ext cx="9144017" cy="5141400"/>
          </a:xfrm>
          <a:prstGeom prst="rect">
            <a:avLst/>
          </a:prstGeom>
        </p:spPr>
        <p:style>
          <a:lnRef idx="0">
            <a:schemeClr val="dk1"/>
          </a:lnRef>
          <a:fillRef idx="3">
            <a:schemeClr val="dk1"/>
          </a:fillRef>
          <a:effectRef idx="3">
            <a:schemeClr val="dk1"/>
          </a:effectRef>
          <a:fontRef idx="minor">
            <a:schemeClr val="lt1"/>
          </a:fontRef>
        </p:style>
      </p:pic>
      <p:sp>
        <p:nvSpPr>
          <p:cNvPr id="274" name="Google Shape;274;p25"/>
          <p:cNvSpPr txBox="1">
            <a:spLocks noGrp="1"/>
          </p:cNvSpPr>
          <p:nvPr>
            <p:ph type="ctrTitle"/>
          </p:nvPr>
        </p:nvSpPr>
        <p:spPr>
          <a:xfrm>
            <a:off x="1994706" y="2087531"/>
            <a:ext cx="6066000" cy="74794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chemeClr val="tx1"/>
                </a:solidFill>
                <a:latin typeface="Cambria"/>
                <a:ea typeface="Cambria"/>
                <a:cs typeface="Cambria"/>
                <a:sym typeface="Cambria"/>
              </a:rPr>
              <a:t>CELL DESIGNER</a:t>
            </a:r>
            <a:endParaRPr sz="1050" b="1" dirty="0">
              <a:solidFill>
                <a:schemeClr val="tx1"/>
              </a:solidFill>
              <a:latin typeface="Cambria"/>
              <a:ea typeface="Cambria"/>
              <a:cs typeface="Cambria"/>
              <a:sym typeface="Cambria"/>
            </a:endParaRPr>
          </a:p>
        </p:txBody>
      </p:sp>
      <p:grpSp>
        <p:nvGrpSpPr>
          <p:cNvPr id="275" name="Google Shape;275;p25"/>
          <p:cNvGrpSpPr/>
          <p:nvPr/>
        </p:nvGrpSpPr>
        <p:grpSpPr>
          <a:xfrm>
            <a:off x="-10" y="-21875"/>
            <a:ext cx="3364110" cy="5187250"/>
            <a:chOff x="-22735" y="0"/>
            <a:chExt cx="3364110" cy="5187250"/>
          </a:xfrm>
          <a:effectLst>
            <a:outerShdw blurRad="50800" dir="5400000" algn="ctr" rotWithShape="0">
              <a:srgbClr val="000000">
                <a:alpha val="62000"/>
              </a:srgbClr>
            </a:outerShdw>
            <a:reflection endPos="65000" dist="50800" dir="5400000" sy="-100000" algn="bl" rotWithShape="0"/>
          </a:effectLst>
        </p:grpSpPr>
        <p:pic>
          <p:nvPicPr>
            <p:cNvPr id="276" name="Google Shape;276;p25"/>
            <p:cNvPicPr preferRelativeResize="0"/>
            <p:nvPr/>
          </p:nvPicPr>
          <p:blipFill rotWithShape="1">
            <a:blip r:embed="rId7">
              <a:alphaModFix amt="56000"/>
            </a:blip>
            <a:srcRect l="5517" t="-5104" b="30035"/>
            <a:stretch/>
          </p:blipFill>
          <p:spPr>
            <a:xfrm rot="5400000">
              <a:off x="-539655" y="1113340"/>
              <a:ext cx="3981888" cy="2948008"/>
            </a:xfrm>
            <a:prstGeom prst="rect">
              <a:avLst/>
            </a:prstGeom>
            <a:noFill/>
            <a:ln>
              <a:noFill/>
            </a:ln>
          </p:spPr>
        </p:pic>
        <p:pic>
          <p:nvPicPr>
            <p:cNvPr id="277" name="Google Shape;277;p25"/>
            <p:cNvPicPr preferRelativeResize="0"/>
            <p:nvPr/>
          </p:nvPicPr>
          <p:blipFill rotWithShape="1">
            <a:blip r:embed="rId8">
              <a:alphaModFix amt="56000"/>
            </a:blip>
            <a:srcRect l="11254" r="13011" b="50881"/>
            <a:stretch/>
          </p:blipFill>
          <p:spPr>
            <a:xfrm rot="5400000">
              <a:off x="-600537" y="1202811"/>
              <a:ext cx="2723513" cy="1510690"/>
            </a:xfrm>
            <a:prstGeom prst="rect">
              <a:avLst/>
            </a:prstGeom>
            <a:noFill/>
            <a:ln>
              <a:noFill/>
            </a:ln>
          </p:spPr>
        </p:pic>
        <p:pic>
          <p:nvPicPr>
            <p:cNvPr id="278" name="Google Shape;278;p25"/>
            <p:cNvPicPr preferRelativeResize="0"/>
            <p:nvPr/>
          </p:nvPicPr>
          <p:blipFill rotWithShape="1">
            <a:blip r:embed="rId7">
              <a:alphaModFix amt="56000"/>
            </a:blip>
            <a:srcRect t="4102" b="50813"/>
            <a:stretch/>
          </p:blipFill>
          <p:spPr>
            <a:xfrm rot="5400000">
              <a:off x="-1036776" y="2590637"/>
              <a:ext cx="3595978" cy="1510690"/>
            </a:xfrm>
            <a:prstGeom prst="rect">
              <a:avLst/>
            </a:prstGeom>
            <a:noFill/>
            <a:ln>
              <a:noFill/>
            </a:ln>
          </p:spPr>
        </p:pic>
        <p:pic>
          <p:nvPicPr>
            <p:cNvPr id="279" name="Google Shape;279;p25"/>
            <p:cNvPicPr preferRelativeResize="0"/>
            <p:nvPr/>
          </p:nvPicPr>
          <p:blipFill rotWithShape="1">
            <a:blip r:embed="rId7">
              <a:alphaModFix amt="56000"/>
            </a:blip>
            <a:srcRect l="5516" t="-5104" r="37551" b="30035"/>
            <a:stretch/>
          </p:blipFill>
          <p:spPr>
            <a:xfrm rot="5400000">
              <a:off x="251575" y="2465300"/>
              <a:ext cx="2399450" cy="2948000"/>
            </a:xfrm>
            <a:prstGeom prst="rect">
              <a:avLst/>
            </a:prstGeom>
            <a:noFill/>
            <a:ln>
              <a:noFill/>
            </a:ln>
          </p:spPr>
        </p:pic>
        <p:grpSp>
          <p:nvGrpSpPr>
            <p:cNvPr id="280" name="Google Shape;280;p25"/>
            <p:cNvGrpSpPr/>
            <p:nvPr/>
          </p:nvGrpSpPr>
          <p:grpSpPr>
            <a:xfrm rot="-5400000">
              <a:off x="-599782" y="2439476"/>
              <a:ext cx="3281550" cy="2127456"/>
              <a:chOff x="-8" y="0"/>
              <a:chExt cx="3281550" cy="2127456"/>
            </a:xfrm>
          </p:grpSpPr>
          <p:pic>
            <p:nvPicPr>
              <p:cNvPr id="281" name="Google Shape;281;p25"/>
              <p:cNvPicPr preferRelativeResize="0"/>
              <p:nvPr/>
            </p:nvPicPr>
            <p:blipFill rotWithShape="1">
              <a:blip r:embed="rId7">
                <a:alphaModFix amt="56000"/>
              </a:blip>
              <a:srcRect l="5517" t="-5104" b="30035"/>
              <a:stretch/>
            </p:blipFill>
            <p:spPr>
              <a:xfrm rot="10800000">
                <a:off x="408192" y="0"/>
                <a:ext cx="2873350" cy="2127450"/>
              </a:xfrm>
              <a:prstGeom prst="rect">
                <a:avLst/>
              </a:prstGeom>
              <a:noFill/>
              <a:ln>
                <a:noFill/>
              </a:ln>
            </p:spPr>
          </p:pic>
          <p:pic>
            <p:nvPicPr>
              <p:cNvPr id="282" name="Google Shape;282;p25"/>
              <p:cNvPicPr preferRelativeResize="0"/>
              <p:nvPr/>
            </p:nvPicPr>
            <p:blipFill rotWithShape="1">
              <a:blip r:embed="rId8">
                <a:alphaModFix amt="56000"/>
              </a:blip>
              <a:srcRect l="11254" r="13011" b="50881"/>
              <a:stretch/>
            </p:blipFill>
            <p:spPr>
              <a:xfrm rot="10800000">
                <a:off x="1316242" y="20631"/>
                <a:ext cx="1965300" cy="1090200"/>
              </a:xfrm>
              <a:prstGeom prst="rect">
                <a:avLst/>
              </a:prstGeom>
              <a:noFill/>
              <a:ln>
                <a:noFill/>
              </a:ln>
            </p:spPr>
          </p:pic>
          <p:pic>
            <p:nvPicPr>
              <p:cNvPr id="283" name="Google Shape;283;p25"/>
              <p:cNvPicPr preferRelativeResize="0"/>
              <p:nvPr/>
            </p:nvPicPr>
            <p:blipFill rotWithShape="1">
              <a:blip r:embed="rId7">
                <a:alphaModFix amt="56000"/>
              </a:blip>
              <a:srcRect t="4102" b="50813"/>
              <a:stretch/>
            </p:blipFill>
            <p:spPr>
              <a:xfrm rot="10800000">
                <a:off x="-8" y="20626"/>
                <a:ext cx="2594875" cy="1090200"/>
              </a:xfrm>
              <a:prstGeom prst="rect">
                <a:avLst/>
              </a:prstGeom>
              <a:noFill/>
              <a:ln>
                <a:noFill/>
              </a:ln>
            </p:spPr>
          </p:pic>
          <p:pic>
            <p:nvPicPr>
              <p:cNvPr id="284" name="Google Shape;284;p25"/>
              <p:cNvPicPr preferRelativeResize="0"/>
              <p:nvPr/>
            </p:nvPicPr>
            <p:blipFill rotWithShape="1">
              <a:blip r:embed="rId7">
                <a:alphaModFix amt="56000"/>
              </a:blip>
              <a:srcRect l="5518" t="-5104" r="50852" b="30035"/>
              <a:stretch/>
            </p:blipFill>
            <p:spPr>
              <a:xfrm rot="10800000">
                <a:off x="408192" y="6"/>
                <a:ext cx="1326825" cy="2127450"/>
              </a:xfrm>
              <a:prstGeom prst="rect">
                <a:avLst/>
              </a:prstGeom>
              <a:noFill/>
              <a:ln>
                <a:noFill/>
              </a:ln>
            </p:spPr>
          </p:pic>
          <p:pic>
            <p:nvPicPr>
              <p:cNvPr id="285" name="Google Shape;285;p25"/>
              <p:cNvPicPr preferRelativeResize="0"/>
              <p:nvPr/>
            </p:nvPicPr>
            <p:blipFill rotWithShape="1">
              <a:blip r:embed="rId9">
                <a:alphaModFix amt="56000"/>
              </a:blip>
              <a:srcRect b="50443"/>
              <a:stretch/>
            </p:blipFill>
            <p:spPr>
              <a:xfrm rot="10800000">
                <a:off x="5" y="6"/>
                <a:ext cx="1651475" cy="762675"/>
              </a:xfrm>
              <a:prstGeom prst="rect">
                <a:avLst/>
              </a:prstGeom>
              <a:noFill/>
              <a:ln>
                <a:noFill/>
              </a:ln>
            </p:spPr>
          </p:pic>
          <p:pic>
            <p:nvPicPr>
              <p:cNvPr id="286" name="Google Shape;286;p25"/>
              <p:cNvPicPr preferRelativeResize="0"/>
              <p:nvPr/>
            </p:nvPicPr>
            <p:blipFill rotWithShape="1">
              <a:blip r:embed="rId9">
                <a:alphaModFix amt="56000"/>
              </a:blip>
              <a:srcRect b="50443"/>
              <a:stretch/>
            </p:blipFill>
            <p:spPr>
              <a:xfrm rot="10800000">
                <a:off x="5" y="682393"/>
                <a:ext cx="1651475" cy="762675"/>
              </a:xfrm>
              <a:prstGeom prst="rect">
                <a:avLst/>
              </a:prstGeom>
              <a:noFill/>
              <a:ln>
                <a:noFill/>
              </a:ln>
            </p:spPr>
          </p:pic>
        </p:grpSp>
        <p:pic>
          <p:nvPicPr>
            <p:cNvPr id="287" name="Google Shape;287;p25"/>
            <p:cNvPicPr preferRelativeResize="0"/>
            <p:nvPr/>
          </p:nvPicPr>
          <p:blipFill rotWithShape="1">
            <a:blip r:embed="rId7">
              <a:alphaModFix amt="56000"/>
            </a:blip>
            <a:srcRect l="35435" t="1038" r="-10067" b="47015"/>
            <a:stretch/>
          </p:blipFill>
          <p:spPr>
            <a:xfrm rot="5400000">
              <a:off x="-934288" y="911587"/>
              <a:ext cx="5187250" cy="3364075"/>
            </a:xfrm>
            <a:prstGeom prst="rect">
              <a:avLst/>
            </a:prstGeom>
            <a:noFill/>
            <a:ln>
              <a:noFill/>
            </a:ln>
          </p:spPr>
        </p:pic>
        <p:pic>
          <p:nvPicPr>
            <p:cNvPr id="288" name="Google Shape;288;p25"/>
            <p:cNvPicPr preferRelativeResize="0"/>
            <p:nvPr/>
          </p:nvPicPr>
          <p:blipFill rotWithShape="1">
            <a:blip r:embed="rId9">
              <a:alphaModFix amt="56000"/>
            </a:blip>
            <a:srcRect b="50443"/>
            <a:stretch/>
          </p:blipFill>
          <p:spPr>
            <a:xfrm rot="5400000">
              <a:off x="-280950" y="996475"/>
              <a:ext cx="959650" cy="443150"/>
            </a:xfrm>
            <a:prstGeom prst="rect">
              <a:avLst/>
            </a:prstGeom>
            <a:noFill/>
            <a:ln>
              <a:noFill/>
            </a:ln>
          </p:spPr>
        </p:pic>
        <p:pic>
          <p:nvPicPr>
            <p:cNvPr id="289" name="Google Shape;289;p25"/>
            <p:cNvPicPr preferRelativeResize="0"/>
            <p:nvPr/>
          </p:nvPicPr>
          <p:blipFill rotWithShape="1">
            <a:blip r:embed="rId9">
              <a:alphaModFix amt="56000"/>
            </a:blip>
            <a:srcRect b="50443"/>
            <a:stretch/>
          </p:blipFill>
          <p:spPr>
            <a:xfrm rot="5400000">
              <a:off x="-638593" y="2163864"/>
              <a:ext cx="2288614" cy="1056839"/>
            </a:xfrm>
            <a:prstGeom prst="rect">
              <a:avLst/>
            </a:prstGeom>
            <a:noFill/>
            <a:ln>
              <a:noFill/>
            </a:ln>
          </p:spPr>
        </p:pic>
        <p:pic>
          <p:nvPicPr>
            <p:cNvPr id="290" name="Google Shape;290;p25"/>
            <p:cNvPicPr preferRelativeResize="0"/>
            <p:nvPr/>
          </p:nvPicPr>
          <p:blipFill rotWithShape="1">
            <a:blip r:embed="rId8">
              <a:alphaModFix amt="56000"/>
            </a:blip>
            <a:srcRect l="11254" r="13011" b="50881"/>
            <a:stretch/>
          </p:blipFill>
          <p:spPr>
            <a:xfrm rot="5400000">
              <a:off x="-381573" y="3081635"/>
              <a:ext cx="1611750" cy="894075"/>
            </a:xfrm>
            <a:prstGeom prst="rect">
              <a:avLst/>
            </a:prstGeom>
            <a:noFill/>
            <a:ln>
              <a:noFill/>
            </a:ln>
          </p:spPr>
        </p:pic>
      </p:grpSp>
      <p:pic>
        <p:nvPicPr>
          <p:cNvPr id="3076" name="Picture 4" descr="Amrita Mind Brain Center - Amrita Vishwa Vidyapeetham">
            <a:extLst>
              <a:ext uri="{FF2B5EF4-FFF2-40B4-BE49-F238E27FC236}">
                <a16:creationId xmlns:a16="http://schemas.microsoft.com/office/drawing/2014/main" id="{C4444634-5A5E-8C5B-3BE3-5A5781D4FE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8284" y="14666"/>
            <a:ext cx="3115733" cy="559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8824-2F3C-12DB-E2AD-5B78177D2448}"/>
              </a:ext>
            </a:extLst>
          </p:cNvPr>
          <p:cNvSpPr>
            <a:spLocks noGrp="1"/>
          </p:cNvSpPr>
          <p:nvPr>
            <p:ph type="title"/>
          </p:nvPr>
        </p:nvSpPr>
        <p:spPr>
          <a:xfrm>
            <a:off x="2226798" y="75996"/>
            <a:ext cx="4261276" cy="572700"/>
          </a:xfrm>
        </p:spPr>
        <p:txBody>
          <a:bodyPr/>
          <a:lstStyle/>
          <a:p>
            <a:r>
              <a:rPr lang="en-IN" b="1" i="1" dirty="0">
                <a:latin typeface="Times New Roman" panose="02020603050405020304" pitchFamily="18" charset="0"/>
                <a:cs typeface="Times New Roman" panose="02020603050405020304" pitchFamily="18" charset="0"/>
              </a:rPr>
              <a:t>Simulation Parameters</a:t>
            </a:r>
          </a:p>
        </p:txBody>
      </p:sp>
      <p:pic>
        <p:nvPicPr>
          <p:cNvPr id="5" name="Picture 4">
            <a:extLst>
              <a:ext uri="{FF2B5EF4-FFF2-40B4-BE49-F238E27FC236}">
                <a16:creationId xmlns:a16="http://schemas.microsoft.com/office/drawing/2014/main" id="{A34C6FCB-09C2-8EFD-E333-66DEDCFF6F38}"/>
              </a:ext>
            </a:extLst>
          </p:cNvPr>
          <p:cNvPicPr>
            <a:picLocks noChangeAspect="1"/>
          </p:cNvPicPr>
          <p:nvPr/>
        </p:nvPicPr>
        <p:blipFill>
          <a:blip r:embed="rId2"/>
          <a:stretch>
            <a:fillRect/>
          </a:stretch>
        </p:blipFill>
        <p:spPr>
          <a:xfrm>
            <a:off x="4357436" y="1462309"/>
            <a:ext cx="2370921" cy="1630007"/>
          </a:xfrm>
          <a:prstGeom prst="rect">
            <a:avLst/>
          </a:prstGeom>
        </p:spPr>
      </p:pic>
      <p:pic>
        <p:nvPicPr>
          <p:cNvPr id="7" name="Picture 6">
            <a:extLst>
              <a:ext uri="{FF2B5EF4-FFF2-40B4-BE49-F238E27FC236}">
                <a16:creationId xmlns:a16="http://schemas.microsoft.com/office/drawing/2014/main" id="{55647FC0-70BB-45DB-4C25-9CB6B432BF1E}"/>
              </a:ext>
            </a:extLst>
          </p:cNvPr>
          <p:cNvPicPr>
            <a:picLocks noChangeAspect="1"/>
          </p:cNvPicPr>
          <p:nvPr/>
        </p:nvPicPr>
        <p:blipFill>
          <a:blip r:embed="rId3"/>
          <a:stretch>
            <a:fillRect/>
          </a:stretch>
        </p:blipFill>
        <p:spPr>
          <a:xfrm>
            <a:off x="6883664" y="863844"/>
            <a:ext cx="1823049" cy="3927367"/>
          </a:xfrm>
          <a:prstGeom prst="rect">
            <a:avLst/>
          </a:prstGeom>
        </p:spPr>
      </p:pic>
      <p:pic>
        <p:nvPicPr>
          <p:cNvPr id="9" name="Picture 8">
            <a:extLst>
              <a:ext uri="{FF2B5EF4-FFF2-40B4-BE49-F238E27FC236}">
                <a16:creationId xmlns:a16="http://schemas.microsoft.com/office/drawing/2014/main" id="{4EDE2898-AE66-BB1B-21AC-D5E17680D882}"/>
              </a:ext>
            </a:extLst>
          </p:cNvPr>
          <p:cNvPicPr>
            <a:picLocks noChangeAspect="1"/>
          </p:cNvPicPr>
          <p:nvPr/>
        </p:nvPicPr>
        <p:blipFill>
          <a:blip r:embed="rId4"/>
          <a:stretch>
            <a:fillRect/>
          </a:stretch>
        </p:blipFill>
        <p:spPr>
          <a:xfrm>
            <a:off x="741543" y="3290006"/>
            <a:ext cx="4003314" cy="1797226"/>
          </a:xfrm>
          <a:prstGeom prst="rect">
            <a:avLst/>
          </a:prstGeom>
        </p:spPr>
      </p:pic>
      <p:pic>
        <p:nvPicPr>
          <p:cNvPr id="11" name="Picture 10">
            <a:extLst>
              <a:ext uri="{FF2B5EF4-FFF2-40B4-BE49-F238E27FC236}">
                <a16:creationId xmlns:a16="http://schemas.microsoft.com/office/drawing/2014/main" id="{9D60677C-2728-78FD-D61B-31277984771E}"/>
              </a:ext>
            </a:extLst>
          </p:cNvPr>
          <p:cNvPicPr>
            <a:picLocks noChangeAspect="1"/>
          </p:cNvPicPr>
          <p:nvPr/>
        </p:nvPicPr>
        <p:blipFill>
          <a:blip r:embed="rId5"/>
          <a:srcRect/>
          <a:stretch/>
        </p:blipFill>
        <p:spPr>
          <a:xfrm>
            <a:off x="397778" y="739666"/>
            <a:ext cx="3804352" cy="2441453"/>
          </a:xfrm>
          <a:prstGeom prst="rect">
            <a:avLst/>
          </a:prstGeom>
        </p:spPr>
      </p:pic>
      <p:pic>
        <p:nvPicPr>
          <p:cNvPr id="12" name="Picture 4" descr="Amrita Mind Brain Center - Amrita Vishwa Vidyapeetham">
            <a:extLst>
              <a:ext uri="{FF2B5EF4-FFF2-40B4-BE49-F238E27FC236}">
                <a16:creationId xmlns:a16="http://schemas.microsoft.com/office/drawing/2014/main" id="{AB0005D6-2D86-E1CA-98CB-1FFEF33B42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00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96EC-962D-98E4-7A01-591399118D36}"/>
              </a:ext>
            </a:extLst>
          </p:cNvPr>
          <p:cNvSpPr>
            <a:spLocks noGrp="1"/>
          </p:cNvSpPr>
          <p:nvPr>
            <p:ph type="title"/>
          </p:nvPr>
        </p:nvSpPr>
        <p:spPr>
          <a:xfrm>
            <a:off x="2772091" y="369599"/>
            <a:ext cx="3883379" cy="572700"/>
          </a:xfrm>
        </p:spPr>
        <p:txBody>
          <a:bodyPr/>
          <a:lstStyle/>
          <a:p>
            <a:r>
              <a:rPr lang="en-IN" b="1" i="1" dirty="0">
                <a:latin typeface="Times New Roman" panose="02020603050405020304" pitchFamily="18" charset="0"/>
                <a:cs typeface="Times New Roman" panose="02020603050405020304" pitchFamily="18" charset="0"/>
              </a:rPr>
              <a:t>MM Kinetic Equation</a:t>
            </a:r>
          </a:p>
        </p:txBody>
      </p:sp>
      <p:pic>
        <p:nvPicPr>
          <p:cNvPr id="10" name="Picture 9">
            <a:extLst>
              <a:ext uri="{FF2B5EF4-FFF2-40B4-BE49-F238E27FC236}">
                <a16:creationId xmlns:a16="http://schemas.microsoft.com/office/drawing/2014/main" id="{892CEF3E-6A0E-2D39-9402-DD648480038E}"/>
              </a:ext>
            </a:extLst>
          </p:cNvPr>
          <p:cNvPicPr>
            <a:picLocks noChangeAspect="1"/>
          </p:cNvPicPr>
          <p:nvPr/>
        </p:nvPicPr>
        <p:blipFill>
          <a:blip r:embed="rId2"/>
          <a:srcRect l="1326" t="14993" r="64679" b="6167"/>
          <a:stretch/>
        </p:blipFill>
        <p:spPr>
          <a:xfrm>
            <a:off x="4230689" y="3803975"/>
            <a:ext cx="2131270" cy="1028947"/>
          </a:xfrm>
          <a:prstGeom prst="rect">
            <a:avLst/>
          </a:prstGeom>
        </p:spPr>
      </p:pic>
      <p:pic>
        <p:nvPicPr>
          <p:cNvPr id="5" name="Picture 4">
            <a:extLst>
              <a:ext uri="{FF2B5EF4-FFF2-40B4-BE49-F238E27FC236}">
                <a16:creationId xmlns:a16="http://schemas.microsoft.com/office/drawing/2014/main" id="{A2273CA4-B925-4BAE-70C0-FAD4DAA2FD22}"/>
              </a:ext>
            </a:extLst>
          </p:cNvPr>
          <p:cNvPicPr>
            <a:picLocks noChangeAspect="1"/>
          </p:cNvPicPr>
          <p:nvPr/>
        </p:nvPicPr>
        <p:blipFill>
          <a:blip r:embed="rId3"/>
          <a:srcRect l="1090" t="6591" r="2385"/>
          <a:stretch/>
        </p:blipFill>
        <p:spPr>
          <a:xfrm>
            <a:off x="3791948" y="2425508"/>
            <a:ext cx="5140022" cy="970080"/>
          </a:xfrm>
          <a:prstGeom prst="rect">
            <a:avLst/>
          </a:prstGeom>
        </p:spPr>
      </p:pic>
      <p:sp>
        <p:nvSpPr>
          <p:cNvPr id="8" name="Title 1">
            <a:extLst>
              <a:ext uri="{FF2B5EF4-FFF2-40B4-BE49-F238E27FC236}">
                <a16:creationId xmlns:a16="http://schemas.microsoft.com/office/drawing/2014/main" id="{6CD846F9-90F4-2F78-7392-F0CE0AA5B94E}"/>
              </a:ext>
            </a:extLst>
          </p:cNvPr>
          <p:cNvSpPr txBox="1">
            <a:spLocks/>
          </p:cNvSpPr>
          <p:nvPr/>
        </p:nvSpPr>
        <p:spPr>
          <a:xfrm>
            <a:off x="86282" y="48757"/>
            <a:ext cx="2392298" cy="311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9pPr>
          </a:lstStyle>
          <a:p>
            <a:r>
              <a:rPr lang="en-IN" sz="1800" dirty="0">
                <a:latin typeface="Times New Roman" panose="02020603050405020304" pitchFamily="18" charset="0"/>
                <a:cs typeface="Times New Roman" panose="02020603050405020304" pitchFamily="18" charset="0"/>
              </a:rPr>
              <a:t>The math behind</a:t>
            </a:r>
          </a:p>
        </p:txBody>
      </p:sp>
      <p:pic>
        <p:nvPicPr>
          <p:cNvPr id="7" name="Picture 6">
            <a:extLst>
              <a:ext uri="{FF2B5EF4-FFF2-40B4-BE49-F238E27FC236}">
                <a16:creationId xmlns:a16="http://schemas.microsoft.com/office/drawing/2014/main" id="{CBC15FFF-D774-731E-5D67-FEDB1D066B03}"/>
              </a:ext>
            </a:extLst>
          </p:cNvPr>
          <p:cNvPicPr>
            <a:picLocks noChangeAspect="1"/>
          </p:cNvPicPr>
          <p:nvPr/>
        </p:nvPicPr>
        <p:blipFill>
          <a:blip r:embed="rId4"/>
          <a:stretch>
            <a:fillRect/>
          </a:stretch>
        </p:blipFill>
        <p:spPr>
          <a:xfrm>
            <a:off x="673070" y="2135204"/>
            <a:ext cx="2845488" cy="2721050"/>
          </a:xfrm>
          <a:prstGeom prst="rect">
            <a:avLst/>
          </a:prstGeom>
        </p:spPr>
      </p:pic>
      <p:sp>
        <p:nvSpPr>
          <p:cNvPr id="9" name="TextBox 8">
            <a:extLst>
              <a:ext uri="{FF2B5EF4-FFF2-40B4-BE49-F238E27FC236}">
                <a16:creationId xmlns:a16="http://schemas.microsoft.com/office/drawing/2014/main" id="{979D71FA-DF00-E207-8520-C5E3AF0F72BB}"/>
              </a:ext>
            </a:extLst>
          </p:cNvPr>
          <p:cNvSpPr txBox="1"/>
          <p:nvPr/>
        </p:nvSpPr>
        <p:spPr>
          <a:xfrm>
            <a:off x="395111" y="1241777"/>
            <a:ext cx="8353777" cy="584775"/>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Michaelis-Menton (MM) kinetics – the rate of enzymatic reactions by relating the reaction velocity (v) to the substrate concentration [s]</a:t>
            </a:r>
          </a:p>
        </p:txBody>
      </p:sp>
      <p:pic>
        <p:nvPicPr>
          <p:cNvPr id="11" name="Picture 4" descr="Amrita Mind Brain Center - Amrita Vishwa Vidyapeetham">
            <a:extLst>
              <a:ext uri="{FF2B5EF4-FFF2-40B4-BE49-F238E27FC236}">
                <a16:creationId xmlns:a16="http://schemas.microsoft.com/office/drawing/2014/main" id="{9E603A91-6D87-7F35-EA3C-1744A0824F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80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185E-731F-633F-B664-5F7A1761CB61}"/>
              </a:ext>
            </a:extLst>
          </p:cNvPr>
          <p:cNvSpPr>
            <a:spLocks noGrp="1"/>
          </p:cNvSpPr>
          <p:nvPr>
            <p:ph type="title"/>
          </p:nvPr>
        </p:nvSpPr>
        <p:spPr>
          <a:xfrm>
            <a:off x="2782135" y="191187"/>
            <a:ext cx="4159287" cy="572700"/>
          </a:xfrm>
        </p:spPr>
        <p:txBody>
          <a:bodyPr/>
          <a:lstStyle/>
          <a:p>
            <a:r>
              <a:rPr lang="en-IN" sz="2800" b="1" i="1" dirty="0">
                <a:latin typeface="Times New Roman" panose="02020603050405020304" pitchFamily="18" charset="0"/>
                <a:cs typeface="Times New Roman" panose="02020603050405020304" pitchFamily="18" charset="0"/>
              </a:rPr>
              <a:t>Law of Mass Action</a:t>
            </a:r>
          </a:p>
        </p:txBody>
      </p:sp>
      <p:sp>
        <p:nvSpPr>
          <p:cNvPr id="3" name="Text Placeholder 2">
            <a:extLst>
              <a:ext uri="{FF2B5EF4-FFF2-40B4-BE49-F238E27FC236}">
                <a16:creationId xmlns:a16="http://schemas.microsoft.com/office/drawing/2014/main" id="{610E7BA2-7970-3433-8F3A-F5BC304D78CF}"/>
              </a:ext>
            </a:extLst>
          </p:cNvPr>
          <p:cNvSpPr>
            <a:spLocks noGrp="1"/>
          </p:cNvSpPr>
          <p:nvPr>
            <p:ph type="body" idx="1"/>
          </p:nvPr>
        </p:nvSpPr>
        <p:spPr>
          <a:xfrm>
            <a:off x="86282" y="950150"/>
            <a:ext cx="7972446" cy="572700"/>
          </a:xfrm>
        </p:spPr>
        <p:txBody>
          <a:bodyPr/>
          <a:lstStyle/>
          <a:p>
            <a:pPr marL="152400" indent="0">
              <a:buNone/>
            </a:pPr>
            <a:r>
              <a:rPr lang="en-IN" sz="1600" dirty="0">
                <a:latin typeface="Times New Roman" panose="02020603050405020304" pitchFamily="18" charset="0"/>
                <a:cs typeface="Times New Roman" panose="02020603050405020304" pitchFamily="18" charset="0"/>
              </a:rPr>
              <a:t>Rate of the chemical reactions is directly proportional to the  product of the activities or concentrations  of the reactants</a:t>
            </a:r>
          </a:p>
        </p:txBody>
      </p:sp>
      <p:pic>
        <p:nvPicPr>
          <p:cNvPr id="5" name="Picture 4">
            <a:extLst>
              <a:ext uri="{FF2B5EF4-FFF2-40B4-BE49-F238E27FC236}">
                <a16:creationId xmlns:a16="http://schemas.microsoft.com/office/drawing/2014/main" id="{9591C68A-767F-4FA2-4983-9291E7A6BEE0}"/>
              </a:ext>
            </a:extLst>
          </p:cNvPr>
          <p:cNvPicPr>
            <a:picLocks noChangeAspect="1"/>
          </p:cNvPicPr>
          <p:nvPr/>
        </p:nvPicPr>
        <p:blipFill>
          <a:blip r:embed="rId2"/>
          <a:stretch>
            <a:fillRect/>
          </a:stretch>
        </p:blipFill>
        <p:spPr>
          <a:xfrm>
            <a:off x="3093156" y="1496442"/>
            <a:ext cx="5508978" cy="3351229"/>
          </a:xfrm>
          <a:prstGeom prst="rect">
            <a:avLst/>
          </a:prstGeom>
        </p:spPr>
      </p:pic>
      <p:pic>
        <p:nvPicPr>
          <p:cNvPr id="7" name="Picture 6">
            <a:extLst>
              <a:ext uri="{FF2B5EF4-FFF2-40B4-BE49-F238E27FC236}">
                <a16:creationId xmlns:a16="http://schemas.microsoft.com/office/drawing/2014/main" id="{7731A8A3-3340-EC0D-DF86-BC42C98407E7}"/>
              </a:ext>
            </a:extLst>
          </p:cNvPr>
          <p:cNvPicPr>
            <a:picLocks noChangeAspect="1"/>
          </p:cNvPicPr>
          <p:nvPr/>
        </p:nvPicPr>
        <p:blipFill>
          <a:blip r:embed="rId3"/>
          <a:srcRect l="4829" r="7375"/>
          <a:stretch/>
        </p:blipFill>
        <p:spPr>
          <a:xfrm>
            <a:off x="597367" y="2133917"/>
            <a:ext cx="2291645" cy="1895740"/>
          </a:xfrm>
          <a:prstGeom prst="rect">
            <a:avLst/>
          </a:prstGeom>
        </p:spPr>
      </p:pic>
      <p:pic>
        <p:nvPicPr>
          <p:cNvPr id="11" name="Picture 4" descr="Amrita Mind Brain Center - Amrita Vishwa Vidyapeetham">
            <a:extLst>
              <a:ext uri="{FF2B5EF4-FFF2-40B4-BE49-F238E27FC236}">
                <a16:creationId xmlns:a16="http://schemas.microsoft.com/office/drawing/2014/main" id="{C9742A92-04FD-334D-3F1B-9998173F7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11289"/>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6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9580-1E33-4AC7-C853-D02D845802D4}"/>
              </a:ext>
            </a:extLst>
          </p:cNvPr>
          <p:cNvSpPr>
            <a:spLocks noGrp="1"/>
          </p:cNvSpPr>
          <p:nvPr>
            <p:ph type="title"/>
          </p:nvPr>
        </p:nvSpPr>
        <p:spPr>
          <a:xfrm>
            <a:off x="720000" y="494403"/>
            <a:ext cx="7704000" cy="572700"/>
          </a:xfrm>
        </p:spPr>
        <p:txBody>
          <a:bodyPr/>
          <a:lstStyle/>
          <a:p>
            <a:r>
              <a:rPr lang="en-IN" sz="3200" b="1" i="1" dirty="0">
                <a:latin typeface="Times New Roman" panose="02020603050405020304" pitchFamily="18" charset="0"/>
                <a:cs typeface="Times New Roman" panose="02020603050405020304" pitchFamily="18" charset="0"/>
              </a:rPr>
              <a:t>ORDINARY DIFFERENTIAL EQUATION </a:t>
            </a:r>
          </a:p>
        </p:txBody>
      </p:sp>
      <p:sp>
        <p:nvSpPr>
          <p:cNvPr id="3" name="Text Placeholder 2">
            <a:extLst>
              <a:ext uri="{FF2B5EF4-FFF2-40B4-BE49-F238E27FC236}">
                <a16:creationId xmlns:a16="http://schemas.microsoft.com/office/drawing/2014/main" id="{B782E928-0FB4-420B-18C7-113C5355D8D1}"/>
              </a:ext>
            </a:extLst>
          </p:cNvPr>
          <p:cNvSpPr>
            <a:spLocks noGrp="1"/>
          </p:cNvSpPr>
          <p:nvPr>
            <p:ph type="body" idx="1"/>
          </p:nvPr>
        </p:nvSpPr>
        <p:spPr>
          <a:xfrm>
            <a:off x="720000" y="1094600"/>
            <a:ext cx="7704000" cy="572700"/>
          </a:xfrm>
        </p:spPr>
        <p:txBody>
          <a:bodyPr/>
          <a:lstStyle/>
          <a:p>
            <a:r>
              <a:rPr lang="en-IN" sz="1600" dirty="0">
                <a:latin typeface="Times New Roman" panose="02020603050405020304" pitchFamily="18" charset="0"/>
                <a:cs typeface="Times New Roman" panose="02020603050405020304" pitchFamily="18" charset="0"/>
              </a:rPr>
              <a:t>ODE </a:t>
            </a:r>
            <a:r>
              <a:rPr lang="en-US" sz="1600" dirty="0">
                <a:latin typeface="Times New Roman" panose="02020603050405020304" pitchFamily="18" charset="0"/>
                <a:cs typeface="Times New Roman" panose="02020603050405020304" pitchFamily="18" charset="0"/>
              </a:rPr>
              <a:t>defined for one or more functions of one independent variable and its derivatives</a:t>
            </a:r>
            <a:endParaRPr lang="en-IN"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F849865-51E0-D3D8-1B5A-9BC59EEE2D78}"/>
              </a:ext>
            </a:extLst>
          </p:cNvPr>
          <p:cNvSpPr txBox="1"/>
          <p:nvPr/>
        </p:nvSpPr>
        <p:spPr>
          <a:xfrm>
            <a:off x="610570" y="2645306"/>
            <a:ext cx="246097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Linear Equation</a:t>
            </a:r>
          </a:p>
        </p:txBody>
      </p:sp>
      <p:pic>
        <p:nvPicPr>
          <p:cNvPr id="1026" name="Picture 2" descr="Image for post">
            <a:extLst>
              <a:ext uri="{FF2B5EF4-FFF2-40B4-BE49-F238E27FC236}">
                <a16:creationId xmlns:a16="http://schemas.microsoft.com/office/drawing/2014/main" id="{61D52D20-1F38-D658-1921-C0B4E6D76F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29" t="34267" r="13032" b="8398"/>
          <a:stretch/>
        </p:blipFill>
        <p:spPr bwMode="auto">
          <a:xfrm>
            <a:off x="610570" y="3141393"/>
            <a:ext cx="3837252" cy="16820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C334CC2-04CD-6BA1-C4BE-A7609A40840A}"/>
              </a:ext>
            </a:extLst>
          </p:cNvPr>
          <p:cNvSpPr txBox="1"/>
          <p:nvPr/>
        </p:nvSpPr>
        <p:spPr>
          <a:xfrm>
            <a:off x="2310518" y="2645306"/>
            <a:ext cx="2460978" cy="369332"/>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Non - Linear Equation</a:t>
            </a:r>
          </a:p>
        </p:txBody>
      </p:sp>
      <p:pic>
        <p:nvPicPr>
          <p:cNvPr id="1028" name="Picture 4" descr="A diagram of a network&#10;&#10;AI-generated content may be incorrect.">
            <a:extLst>
              <a:ext uri="{FF2B5EF4-FFF2-40B4-BE49-F238E27FC236}">
                <a16:creationId xmlns:a16="http://schemas.microsoft.com/office/drawing/2014/main" id="{593CAB9A-FFC8-4951-81F3-4E46E214B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7822" y="1621894"/>
            <a:ext cx="405077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screenshot of a math problem&#10;&#10;AI-generated content may be incorrect.">
            <a:extLst>
              <a:ext uri="{FF2B5EF4-FFF2-40B4-BE49-F238E27FC236}">
                <a16:creationId xmlns:a16="http://schemas.microsoft.com/office/drawing/2014/main" id="{05C5CAAB-2C69-9301-BAF3-70E0964EE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808" y="2645306"/>
            <a:ext cx="2852127" cy="24468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mrita Mind Brain Center - Amrita Vishwa Vidyapeetham">
            <a:extLst>
              <a:ext uri="{FF2B5EF4-FFF2-40B4-BE49-F238E27FC236}">
                <a16:creationId xmlns:a16="http://schemas.microsoft.com/office/drawing/2014/main" id="{2DC88D95-213C-BB50-2A9B-6BEF4E1EC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39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7"/>
          <p:cNvSpPr txBox="1">
            <a:spLocks noGrp="1"/>
          </p:cNvSpPr>
          <p:nvPr>
            <p:ph type="title"/>
          </p:nvPr>
        </p:nvSpPr>
        <p:spPr>
          <a:xfrm>
            <a:off x="-287063" y="5938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latin typeface="Times New Roman" panose="02020603050405020304" pitchFamily="18" charset="0"/>
                <a:cs typeface="Times New Roman" panose="02020603050405020304" pitchFamily="18" charset="0"/>
              </a:rPr>
              <a:t>Parkinson’s Disease</a:t>
            </a:r>
            <a:endParaRPr b="1" i="1" dirty="0">
              <a:latin typeface="Times New Roman" panose="02020603050405020304" pitchFamily="18" charset="0"/>
              <a:cs typeface="Times New Roman" panose="02020603050405020304" pitchFamily="18" charset="0"/>
            </a:endParaRPr>
          </a:p>
        </p:txBody>
      </p:sp>
      <p:sp>
        <p:nvSpPr>
          <p:cNvPr id="305" name="Google Shape;305;p27"/>
          <p:cNvSpPr txBox="1">
            <a:spLocks noGrp="1"/>
          </p:cNvSpPr>
          <p:nvPr>
            <p:ph type="body" idx="1"/>
          </p:nvPr>
        </p:nvSpPr>
        <p:spPr>
          <a:xfrm>
            <a:off x="379450" y="1288575"/>
            <a:ext cx="5236200" cy="30633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Cambria"/>
              <a:buChar char="●"/>
            </a:pPr>
            <a:r>
              <a:rPr lang="en" sz="1700">
                <a:latin typeface="Cambria"/>
                <a:ea typeface="Cambria"/>
                <a:cs typeface="Cambria"/>
                <a:sym typeface="Cambria"/>
              </a:rPr>
              <a:t>Neurological disorder.</a:t>
            </a:r>
            <a:endParaRPr sz="1700">
              <a:latin typeface="Cambria"/>
              <a:ea typeface="Cambria"/>
              <a:cs typeface="Cambria"/>
              <a:sym typeface="Cambria"/>
            </a:endParaRPr>
          </a:p>
          <a:p>
            <a:pPr marL="457200" lvl="0" indent="-330200" algn="l" rtl="0">
              <a:lnSpc>
                <a:spcPct val="115000"/>
              </a:lnSpc>
              <a:spcBef>
                <a:spcPts val="0"/>
              </a:spcBef>
              <a:spcAft>
                <a:spcPts val="0"/>
              </a:spcAft>
              <a:buSzPts val="1600"/>
              <a:buFont typeface="Cambria"/>
              <a:buChar char="●"/>
            </a:pPr>
            <a:r>
              <a:rPr lang="en" sz="1600">
                <a:latin typeface="Cambria"/>
                <a:ea typeface="Cambria"/>
                <a:cs typeface="Cambria"/>
                <a:sym typeface="Cambria"/>
              </a:rPr>
              <a:t>The protein can misfold and form clumps called aggregates. These aggregates are toxic to nerve cells.</a:t>
            </a:r>
            <a:endParaRPr sz="1600">
              <a:latin typeface="Cambria"/>
              <a:ea typeface="Cambria"/>
              <a:cs typeface="Cambria"/>
              <a:sym typeface="Cambria"/>
            </a:endParaRPr>
          </a:p>
          <a:p>
            <a:pPr marL="457200" lvl="0" indent="-330200" algn="l" rtl="0">
              <a:lnSpc>
                <a:spcPct val="115000"/>
              </a:lnSpc>
              <a:spcBef>
                <a:spcPts val="0"/>
              </a:spcBef>
              <a:spcAft>
                <a:spcPts val="0"/>
              </a:spcAft>
              <a:buSzPts val="1600"/>
              <a:buFont typeface="Cambria"/>
              <a:buChar char="●"/>
            </a:pPr>
            <a:r>
              <a:rPr lang="en" sz="1600">
                <a:latin typeface="Cambria"/>
                <a:ea typeface="Cambria"/>
                <a:cs typeface="Cambria"/>
                <a:sym typeface="Cambria"/>
              </a:rPr>
              <a:t>Normal Pathway: In a healthy state, α-synuclein plays a role in synaptic function and neurotransmitter release.</a:t>
            </a:r>
            <a:endParaRPr sz="1600">
              <a:latin typeface="Cambria"/>
              <a:ea typeface="Cambria"/>
              <a:cs typeface="Cambria"/>
              <a:sym typeface="Cambria"/>
            </a:endParaRPr>
          </a:p>
          <a:p>
            <a:pPr marL="457200" lvl="0" indent="-330200" algn="l" rtl="0">
              <a:lnSpc>
                <a:spcPct val="115000"/>
              </a:lnSpc>
              <a:spcBef>
                <a:spcPts val="0"/>
              </a:spcBef>
              <a:spcAft>
                <a:spcPts val="0"/>
              </a:spcAft>
              <a:buSzPts val="1600"/>
              <a:buFont typeface="Cambria"/>
              <a:buChar char="●"/>
            </a:pPr>
            <a:r>
              <a:rPr lang="en" sz="1600">
                <a:latin typeface="Cambria"/>
                <a:ea typeface="Cambria"/>
                <a:cs typeface="Cambria"/>
                <a:sym typeface="Cambria"/>
              </a:rPr>
              <a:t>Diseased Pathway: Mutations in the SNCA gene lead to the accumulation of misfolded α-synuclein, resulting in aggregation.</a:t>
            </a:r>
            <a:endParaRPr sz="1600">
              <a:latin typeface="Cambria"/>
              <a:ea typeface="Cambria"/>
              <a:cs typeface="Cambria"/>
              <a:sym typeface="Cambria"/>
            </a:endParaRPr>
          </a:p>
          <a:p>
            <a:pPr marL="0" lvl="0" indent="0" algn="l" rtl="0">
              <a:lnSpc>
                <a:spcPct val="115000"/>
              </a:lnSpc>
              <a:spcBef>
                <a:spcPts val="0"/>
              </a:spcBef>
              <a:spcAft>
                <a:spcPts val="0"/>
              </a:spcAft>
              <a:buNone/>
            </a:pPr>
            <a:endParaRPr sz="1700">
              <a:latin typeface="Cambria"/>
              <a:ea typeface="Cambria"/>
              <a:cs typeface="Cambria"/>
              <a:sym typeface="Cambria"/>
            </a:endParaRPr>
          </a:p>
        </p:txBody>
      </p:sp>
      <p:sp>
        <p:nvSpPr>
          <p:cNvPr id="306" name="Google Shape;306;p27"/>
          <p:cNvSpPr txBox="1"/>
          <p:nvPr/>
        </p:nvSpPr>
        <p:spPr>
          <a:xfrm>
            <a:off x="722950" y="4037725"/>
            <a:ext cx="38130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u="sng">
              <a:solidFill>
                <a:schemeClr val="dk1"/>
              </a:solidFill>
              <a:latin typeface="Atkinson Hyperlegible"/>
              <a:ea typeface="Atkinson Hyperlegible"/>
              <a:cs typeface="Atkinson Hyperlegible"/>
              <a:sym typeface="Atkinson Hyperlegible"/>
            </a:endParaRPr>
          </a:p>
        </p:txBody>
      </p:sp>
      <p:sp>
        <p:nvSpPr>
          <p:cNvPr id="307" name="Google Shape;307;p27"/>
          <p:cNvSpPr txBox="1"/>
          <p:nvPr/>
        </p:nvSpPr>
        <p:spPr>
          <a:xfrm>
            <a:off x="4617776" y="4037725"/>
            <a:ext cx="38130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u="sng">
              <a:solidFill>
                <a:schemeClr val="dk1"/>
              </a:solidFill>
              <a:latin typeface="Atkinson Hyperlegible"/>
              <a:ea typeface="Atkinson Hyperlegible"/>
              <a:cs typeface="Atkinson Hyperlegible"/>
              <a:sym typeface="Atkinson Hyperlegible"/>
            </a:endParaRPr>
          </a:p>
        </p:txBody>
      </p:sp>
      <p:sp>
        <p:nvSpPr>
          <p:cNvPr id="308" name="Google Shape;308;p27"/>
          <p:cNvSpPr txBox="1"/>
          <p:nvPr/>
        </p:nvSpPr>
        <p:spPr>
          <a:xfrm>
            <a:off x="2349350" y="2541150"/>
            <a:ext cx="6151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dk1"/>
              </a:solidFill>
              <a:latin typeface="Atkinson Hyperlegible"/>
              <a:ea typeface="Atkinson Hyperlegible"/>
              <a:cs typeface="Atkinson Hyperlegible"/>
              <a:sym typeface="Atkinson Hyperlegible"/>
            </a:endParaRPr>
          </a:p>
        </p:txBody>
      </p:sp>
      <p:pic>
        <p:nvPicPr>
          <p:cNvPr id="309" name="Google Shape;309;p27"/>
          <p:cNvPicPr preferRelativeResize="0"/>
          <p:nvPr/>
        </p:nvPicPr>
        <p:blipFill>
          <a:blip r:embed="rId3">
            <a:alphaModFix/>
          </a:blip>
          <a:stretch>
            <a:fillRect/>
          </a:stretch>
        </p:blipFill>
        <p:spPr>
          <a:xfrm>
            <a:off x="6014850" y="1073924"/>
            <a:ext cx="2804175" cy="3729576"/>
          </a:xfrm>
          <a:prstGeom prst="rect">
            <a:avLst/>
          </a:prstGeom>
          <a:noFill/>
          <a:ln>
            <a:noFill/>
          </a:ln>
        </p:spPr>
      </p:pic>
      <p:pic>
        <p:nvPicPr>
          <p:cNvPr id="2" name="Picture 4" descr="Amrita Mind Brain Center - Amrita Vishwa Vidyapeetham">
            <a:extLst>
              <a:ext uri="{FF2B5EF4-FFF2-40B4-BE49-F238E27FC236}">
                <a16:creationId xmlns:a16="http://schemas.microsoft.com/office/drawing/2014/main" id="{2C01B6ED-B58F-D77C-7E6F-EDCC7EC83D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F5EDBB-ECA7-CDEB-93AD-17A0BE1C8B86}"/>
              </a:ext>
            </a:extLst>
          </p:cNvPr>
          <p:cNvSpPr txBox="1"/>
          <p:nvPr/>
        </p:nvSpPr>
        <p:spPr>
          <a:xfrm>
            <a:off x="83651" y="150872"/>
            <a:ext cx="2332171" cy="369332"/>
          </a:xfrm>
          <a:prstGeom prst="rect">
            <a:avLst/>
          </a:prstGeom>
          <a:noFill/>
        </p:spPr>
        <p:txBody>
          <a:bodyPr wrap="square" rtlCol="0">
            <a:spAutoFit/>
          </a:bodyPr>
          <a:lstStyle/>
          <a:p>
            <a:r>
              <a:rPr lang="en-IN" sz="1800" i="1" dirty="0">
                <a:latin typeface="Times New Roman" panose="02020603050405020304" pitchFamily="18" charset="0"/>
                <a:cs typeface="Times New Roman" panose="02020603050405020304" pitchFamily="18" charset="0"/>
              </a:rPr>
              <a:t>E.g.: Case study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26"/>
          <p:cNvSpPr txBox="1">
            <a:spLocks noGrp="1"/>
          </p:cNvSpPr>
          <p:nvPr>
            <p:ph type="body" idx="1"/>
          </p:nvPr>
        </p:nvSpPr>
        <p:spPr>
          <a:xfrm>
            <a:off x="683950" y="1572138"/>
            <a:ext cx="7704000" cy="3189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Font typeface="Cambria"/>
              <a:buChar char="●"/>
            </a:pPr>
            <a:r>
              <a:rPr lang="en" sz="1700" dirty="0">
                <a:latin typeface="Cambria"/>
                <a:ea typeface="Cambria"/>
                <a:cs typeface="Cambria"/>
                <a:sym typeface="Cambria"/>
              </a:rPr>
              <a:t>Alpha-synuclein: Small protein abundant in presynaptic terminals of neurons.</a:t>
            </a:r>
            <a:endParaRPr sz="1700" dirty="0">
              <a:latin typeface="Cambria"/>
              <a:ea typeface="Cambria"/>
              <a:cs typeface="Cambria"/>
              <a:sym typeface="Cambria"/>
            </a:endParaRPr>
          </a:p>
          <a:p>
            <a:pPr marL="457200" lvl="0" indent="-336550" algn="l" rtl="0">
              <a:lnSpc>
                <a:spcPct val="115000"/>
              </a:lnSpc>
              <a:spcBef>
                <a:spcPts val="0"/>
              </a:spcBef>
              <a:spcAft>
                <a:spcPts val="0"/>
              </a:spcAft>
              <a:buSzPts val="1700"/>
              <a:buFont typeface="Cambria"/>
              <a:buChar char="●"/>
            </a:pPr>
            <a:r>
              <a:rPr lang="en" sz="1700" dirty="0">
                <a:latin typeface="Cambria"/>
                <a:ea typeface="Cambria"/>
                <a:cs typeface="Cambria"/>
                <a:sym typeface="Cambria"/>
              </a:rPr>
              <a:t>Predominantly found in the brain, with smaller amounts in other tissues like the heart and muscles.</a:t>
            </a:r>
            <a:endParaRPr sz="1700" dirty="0">
              <a:latin typeface="Cambria"/>
              <a:ea typeface="Cambria"/>
              <a:cs typeface="Cambria"/>
              <a:sym typeface="Cambria"/>
            </a:endParaRPr>
          </a:p>
          <a:p>
            <a:pPr marL="457200" lvl="0" indent="-336550" algn="l" rtl="0">
              <a:lnSpc>
                <a:spcPct val="115000"/>
              </a:lnSpc>
              <a:spcBef>
                <a:spcPts val="0"/>
              </a:spcBef>
              <a:spcAft>
                <a:spcPts val="0"/>
              </a:spcAft>
              <a:buClr>
                <a:srgbClr val="1F1F1F"/>
              </a:buClr>
              <a:buSzPts val="1700"/>
              <a:buFont typeface="Cambria"/>
              <a:buChar char="●"/>
            </a:pPr>
            <a:r>
              <a:rPr lang="en" sz="1700" dirty="0">
                <a:solidFill>
                  <a:srgbClr val="1F1F1F"/>
                </a:solidFill>
                <a:latin typeface="Cambria"/>
                <a:ea typeface="Cambria"/>
                <a:cs typeface="Cambria"/>
                <a:sym typeface="Cambria"/>
              </a:rPr>
              <a:t>The gene of interest for alpha-synuclein is indeed the </a:t>
            </a:r>
            <a:r>
              <a:rPr lang="en" sz="1700" b="1" dirty="0">
                <a:solidFill>
                  <a:srgbClr val="1F1F1F"/>
                </a:solidFill>
                <a:latin typeface="Cambria"/>
                <a:ea typeface="Cambria"/>
                <a:cs typeface="Cambria"/>
                <a:sym typeface="Cambria"/>
              </a:rPr>
              <a:t>SNCA gene,</a:t>
            </a:r>
            <a:r>
              <a:rPr lang="en" sz="1700" dirty="0">
                <a:solidFill>
                  <a:srgbClr val="1F1F1F"/>
                </a:solidFill>
                <a:latin typeface="Cambria"/>
                <a:ea typeface="Cambria"/>
                <a:cs typeface="Cambria"/>
                <a:sym typeface="Cambria"/>
              </a:rPr>
              <a:t> provides instructions for making alpha-synuclein</a:t>
            </a:r>
            <a:endParaRPr sz="1700" dirty="0">
              <a:latin typeface="Cambria"/>
              <a:ea typeface="Cambria"/>
              <a:cs typeface="Cambria"/>
              <a:sym typeface="Cambria"/>
            </a:endParaRPr>
          </a:p>
          <a:p>
            <a:pPr marL="457200" lvl="0" indent="-336550" algn="l" rtl="0">
              <a:lnSpc>
                <a:spcPct val="115000"/>
              </a:lnSpc>
              <a:spcBef>
                <a:spcPts val="0"/>
              </a:spcBef>
              <a:spcAft>
                <a:spcPts val="0"/>
              </a:spcAft>
              <a:buSzPts val="1700"/>
              <a:buFont typeface="Cambria"/>
              <a:buChar char="●"/>
            </a:pPr>
            <a:r>
              <a:rPr lang="en" sz="1700" dirty="0">
                <a:latin typeface="Cambria"/>
                <a:ea typeface="Cambria"/>
                <a:cs typeface="Cambria"/>
                <a:sym typeface="Cambria"/>
              </a:rPr>
              <a:t>Part of the synuclein family, distinguished by unique structure and function.</a:t>
            </a:r>
            <a:endParaRPr sz="1700" dirty="0">
              <a:latin typeface="Cambria"/>
              <a:ea typeface="Cambria"/>
              <a:cs typeface="Cambria"/>
              <a:sym typeface="Cambria"/>
            </a:endParaRPr>
          </a:p>
          <a:p>
            <a:pPr marL="457200" lvl="0" indent="-336550" algn="l" rtl="0">
              <a:lnSpc>
                <a:spcPct val="115000"/>
              </a:lnSpc>
              <a:spcBef>
                <a:spcPts val="0"/>
              </a:spcBef>
              <a:spcAft>
                <a:spcPts val="0"/>
              </a:spcAft>
              <a:buSzPts val="1700"/>
              <a:buFont typeface="Cambria"/>
              <a:buChar char="●"/>
            </a:pPr>
            <a:r>
              <a:rPr lang="en" sz="1700" dirty="0">
                <a:latin typeface="Cambria"/>
                <a:ea typeface="Cambria"/>
                <a:cs typeface="Cambria"/>
                <a:sym typeface="Cambria"/>
              </a:rPr>
              <a:t>Implicated in various neurodegenerative diseases like Parkinson's, dementia with Lewy bodies, and multiple system atrophy.</a:t>
            </a:r>
            <a:endParaRPr sz="1700" dirty="0"/>
          </a:p>
        </p:txBody>
      </p:sp>
      <p:sp>
        <p:nvSpPr>
          <p:cNvPr id="298" name="Google Shape;298;p26"/>
          <p:cNvSpPr txBox="1"/>
          <p:nvPr/>
        </p:nvSpPr>
        <p:spPr>
          <a:xfrm>
            <a:off x="722950" y="4037725"/>
            <a:ext cx="38130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u="sng">
              <a:solidFill>
                <a:schemeClr val="dk1"/>
              </a:solidFill>
              <a:latin typeface="Atkinson Hyperlegible"/>
              <a:ea typeface="Atkinson Hyperlegible"/>
              <a:cs typeface="Atkinson Hyperlegible"/>
              <a:sym typeface="Atkinson Hyperlegible"/>
            </a:endParaRPr>
          </a:p>
        </p:txBody>
      </p:sp>
      <p:sp>
        <p:nvSpPr>
          <p:cNvPr id="299" name="Google Shape;299;p26"/>
          <p:cNvSpPr txBox="1"/>
          <p:nvPr/>
        </p:nvSpPr>
        <p:spPr>
          <a:xfrm>
            <a:off x="4617776" y="4037725"/>
            <a:ext cx="3813000" cy="49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u="sng">
              <a:solidFill>
                <a:schemeClr val="dk1"/>
              </a:solidFill>
              <a:latin typeface="Atkinson Hyperlegible"/>
              <a:ea typeface="Atkinson Hyperlegible"/>
              <a:cs typeface="Atkinson Hyperlegible"/>
              <a:sym typeface="Atkinson Hyperlegible"/>
            </a:endParaRPr>
          </a:p>
        </p:txBody>
      </p:sp>
      <p:sp>
        <p:nvSpPr>
          <p:cNvPr id="2" name="Google Shape;274;p25">
            <a:extLst>
              <a:ext uri="{FF2B5EF4-FFF2-40B4-BE49-F238E27FC236}">
                <a16:creationId xmlns:a16="http://schemas.microsoft.com/office/drawing/2014/main" id="{B674EFB4-AE55-D579-23E0-098577C30435}"/>
              </a:ext>
            </a:extLst>
          </p:cNvPr>
          <p:cNvSpPr txBox="1">
            <a:spLocks/>
          </p:cNvSpPr>
          <p:nvPr/>
        </p:nvSpPr>
        <p:spPr>
          <a:xfrm>
            <a:off x="1287467" y="654438"/>
            <a:ext cx="6066000" cy="91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9pPr>
          </a:lstStyle>
          <a:p>
            <a:pPr algn="ctr"/>
            <a:r>
              <a:rPr lang="en-US" sz="2200" b="1" i="1" dirty="0">
                <a:latin typeface="Cambria"/>
                <a:ea typeface="Cambria"/>
                <a:cs typeface="Cambria"/>
                <a:sym typeface="Cambria"/>
              </a:rPr>
              <a:t>Alpha-Synuclein: From Cellular Function to Parkinson's Disease</a:t>
            </a:r>
            <a:endParaRPr lang="en-US" sz="600" b="1" i="1" dirty="0">
              <a:latin typeface="Cambria"/>
              <a:ea typeface="Cambria"/>
              <a:cs typeface="Cambria"/>
              <a:sym typeface="Cambria"/>
            </a:endParaRPr>
          </a:p>
        </p:txBody>
      </p:sp>
      <p:pic>
        <p:nvPicPr>
          <p:cNvPr id="4" name="Picture 4" descr="Amrita Mind Brain Center - Amrita Vishwa Vidyapeetham">
            <a:extLst>
              <a:ext uri="{FF2B5EF4-FFF2-40B4-BE49-F238E27FC236}">
                <a16:creationId xmlns:a16="http://schemas.microsoft.com/office/drawing/2014/main" id="{CFDDA852-1C0D-55F1-F92D-BFBAA1215D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828" y="11289"/>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4" name="Google Shape;314;p28"/>
          <p:cNvGrpSpPr/>
          <p:nvPr/>
        </p:nvGrpSpPr>
        <p:grpSpPr>
          <a:xfrm rot="5400000">
            <a:off x="1075110" y="-1374389"/>
            <a:ext cx="1541149" cy="4289929"/>
            <a:chOff x="-22726" y="-218155"/>
            <a:chExt cx="1929330" cy="5370467"/>
          </a:xfrm>
        </p:grpSpPr>
        <p:pic>
          <p:nvPicPr>
            <p:cNvPr id="315" name="Google Shape;315;p28"/>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316" name="Google Shape;316;p28"/>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317" name="Google Shape;317;p28"/>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318" name="Google Shape;318;p28"/>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319" name="Google Shape;319;p28"/>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320" name="Google Shape;320;p28"/>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321" name="Google Shape;321;p28"/>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322" name="Google Shape;322;p28"/>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323" name="Google Shape;323;p28"/>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324" name="Google Shape;324;p28"/>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325" name="Google Shape;325;p28"/>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326" name="Google Shape;326;p28"/>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327" name="Google Shape;327;p28"/>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grpSp>
        <p:nvGrpSpPr>
          <p:cNvPr id="328" name="Google Shape;328;p28"/>
          <p:cNvGrpSpPr/>
          <p:nvPr/>
        </p:nvGrpSpPr>
        <p:grpSpPr>
          <a:xfrm rot="-5400000">
            <a:off x="6510233" y="2501761"/>
            <a:ext cx="1665020" cy="3618460"/>
            <a:chOff x="-22726" y="12"/>
            <a:chExt cx="2370810" cy="5152300"/>
          </a:xfrm>
        </p:grpSpPr>
        <p:pic>
          <p:nvPicPr>
            <p:cNvPr id="329" name="Google Shape;329;p28"/>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330" name="Google Shape;330;p28"/>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331" name="Google Shape;331;p28"/>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332" name="Google Shape;332;p28"/>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333" name="Google Shape;333;p28"/>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334" name="Google Shape;334;p28"/>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335" name="Google Shape;335;p28"/>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336" name="Google Shape;336;p28"/>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337" name="Google Shape;337;p28"/>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338" name="Google Shape;338;p28"/>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339" name="Google Shape;339;p28"/>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340" name="Google Shape;340;p28"/>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341" name="Google Shape;341;p28"/>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342" name="Google Shape;342;p28"/>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343" name="Google Shape;343;p28"/>
          <p:cNvSpPr txBox="1"/>
          <p:nvPr/>
        </p:nvSpPr>
        <p:spPr>
          <a:xfrm>
            <a:off x="1303822" y="752269"/>
            <a:ext cx="69306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Pathway of Alpha-Synuclein in a healthy individual:</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sp>
        <p:nvSpPr>
          <p:cNvPr id="344" name="Google Shape;344;p28"/>
          <p:cNvSpPr/>
          <p:nvPr/>
        </p:nvSpPr>
        <p:spPr>
          <a:xfrm>
            <a:off x="36887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45" name="Google Shape;345;p28"/>
          <p:cNvSpPr/>
          <p:nvPr/>
        </p:nvSpPr>
        <p:spPr>
          <a:xfrm>
            <a:off x="4091900" y="197492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46" name="Google Shape;346;p28"/>
          <p:cNvSpPr/>
          <p:nvPr/>
        </p:nvSpPr>
        <p:spPr>
          <a:xfrm>
            <a:off x="4984725" y="1682638"/>
            <a:ext cx="39522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47" name="Google Shape;347;p28"/>
          <p:cNvSpPr/>
          <p:nvPr/>
        </p:nvSpPr>
        <p:spPr>
          <a:xfrm rot="5400000">
            <a:off x="6791625" y="2630550"/>
            <a:ext cx="33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48" name="Google Shape;348;p28"/>
          <p:cNvSpPr/>
          <p:nvPr/>
        </p:nvSpPr>
        <p:spPr>
          <a:xfrm>
            <a:off x="4984725" y="3028475"/>
            <a:ext cx="39522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49" name="Google Shape;349;p28"/>
          <p:cNvSpPr/>
          <p:nvPr/>
        </p:nvSpPr>
        <p:spPr>
          <a:xfrm rot="10800000">
            <a:off x="4091900" y="328617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50" name="Google Shape;350;p28"/>
          <p:cNvSpPr/>
          <p:nvPr/>
        </p:nvSpPr>
        <p:spPr>
          <a:xfrm>
            <a:off x="368875" y="302847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51" name="Google Shape;351;p28"/>
          <p:cNvSpPr txBox="1"/>
          <p:nvPr/>
        </p:nvSpPr>
        <p:spPr>
          <a:xfrm>
            <a:off x="471325" y="1802988"/>
            <a:ext cx="3413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mRNA transcribed from SNCA gene</a:t>
            </a:r>
            <a:endParaRPr sz="1800">
              <a:solidFill>
                <a:schemeClr val="lt1"/>
              </a:solidFill>
              <a:latin typeface="Atkinson Hyperlegible"/>
              <a:ea typeface="Atkinson Hyperlegible"/>
              <a:cs typeface="Atkinson Hyperlegible"/>
              <a:sym typeface="Atkinson Hyperlegible"/>
            </a:endParaRPr>
          </a:p>
        </p:txBody>
      </p:sp>
      <p:sp>
        <p:nvSpPr>
          <p:cNvPr id="352" name="Google Shape;352;p28"/>
          <p:cNvSpPr txBox="1"/>
          <p:nvPr/>
        </p:nvSpPr>
        <p:spPr>
          <a:xfrm>
            <a:off x="5253975" y="1802925"/>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Atkinson Hyperlegible"/>
                <a:ea typeface="Atkinson Hyperlegible"/>
                <a:cs typeface="Atkinson Hyperlegible"/>
                <a:sym typeface="Atkinson Hyperlegible"/>
              </a:rPr>
              <a:t>Translation in ribosome, localised alpha synuclein in neural terminals</a:t>
            </a:r>
            <a:endParaRPr sz="1600">
              <a:solidFill>
                <a:schemeClr val="lt1"/>
              </a:solidFill>
              <a:latin typeface="Atkinson Hyperlegible"/>
              <a:ea typeface="Atkinson Hyperlegible"/>
              <a:cs typeface="Atkinson Hyperlegible"/>
              <a:sym typeface="Atkinson Hyperlegible"/>
            </a:endParaRPr>
          </a:p>
        </p:txBody>
      </p:sp>
      <p:sp>
        <p:nvSpPr>
          <p:cNvPr id="353" name="Google Shape;353;p28"/>
          <p:cNvSpPr txBox="1"/>
          <p:nvPr/>
        </p:nvSpPr>
        <p:spPr>
          <a:xfrm>
            <a:off x="471325" y="3028500"/>
            <a:ext cx="3413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Alpha synuclein regulates synaptic vesicles release</a:t>
            </a:r>
            <a:endParaRPr sz="1800">
              <a:solidFill>
                <a:schemeClr val="lt1"/>
              </a:solidFill>
              <a:latin typeface="Atkinson Hyperlegible"/>
              <a:ea typeface="Atkinson Hyperlegible"/>
              <a:cs typeface="Atkinson Hyperlegible"/>
              <a:sym typeface="Atkinson Hyperlegible"/>
            </a:endParaRPr>
          </a:p>
        </p:txBody>
      </p:sp>
      <p:sp>
        <p:nvSpPr>
          <p:cNvPr id="354" name="Google Shape;354;p28"/>
          <p:cNvSpPr txBox="1"/>
          <p:nvPr/>
        </p:nvSpPr>
        <p:spPr>
          <a:xfrm>
            <a:off x="5253975" y="3183375"/>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Atkinson Hyperlegible"/>
                <a:ea typeface="Atkinson Hyperlegible"/>
                <a:cs typeface="Atkinson Hyperlegible"/>
                <a:sym typeface="Atkinson Hyperlegible"/>
              </a:rPr>
              <a:t>Clustering of synaptic vesicles → efficient release of neurotransmitters</a:t>
            </a:r>
            <a:endParaRPr sz="1600">
              <a:solidFill>
                <a:schemeClr val="lt1"/>
              </a:solidFill>
              <a:latin typeface="Atkinson Hyperlegible"/>
              <a:ea typeface="Atkinson Hyperlegible"/>
              <a:cs typeface="Atkinson Hyperlegible"/>
              <a:sym typeface="Atkinson Hyperlegible"/>
            </a:endParaRPr>
          </a:p>
        </p:txBody>
      </p:sp>
      <p:sp>
        <p:nvSpPr>
          <p:cNvPr id="355" name="Google Shape;355;p28"/>
          <p:cNvSpPr txBox="1"/>
          <p:nvPr/>
        </p:nvSpPr>
        <p:spPr>
          <a:xfrm>
            <a:off x="368875" y="1252375"/>
            <a:ext cx="60219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i="1">
                <a:solidFill>
                  <a:schemeClr val="dk1"/>
                </a:solidFill>
                <a:latin typeface="Cambria"/>
                <a:ea typeface="Cambria"/>
                <a:cs typeface="Cambria"/>
                <a:sym typeface="Cambria"/>
              </a:rPr>
              <a:t>Role 1</a:t>
            </a:r>
            <a:r>
              <a:rPr lang="en" sz="2800" i="1">
                <a:solidFill>
                  <a:schemeClr val="dk1"/>
                </a:solidFill>
                <a:latin typeface="Cambria"/>
                <a:ea typeface="Cambria"/>
                <a:cs typeface="Cambria"/>
                <a:sym typeface="Cambria"/>
              </a:rPr>
              <a:t>: </a:t>
            </a:r>
            <a:r>
              <a:rPr lang="en" sz="2000" i="1">
                <a:solidFill>
                  <a:schemeClr val="dk1"/>
                </a:solidFill>
                <a:latin typeface="Cambria"/>
                <a:ea typeface="Cambria"/>
                <a:cs typeface="Cambria"/>
                <a:sym typeface="Cambria"/>
              </a:rPr>
              <a:t>Supporting Neurotransmitter Release</a:t>
            </a:r>
            <a:endParaRPr sz="2000" i="1">
              <a:solidFill>
                <a:schemeClr val="dk1"/>
              </a:solidFill>
              <a:latin typeface="Cambria"/>
              <a:ea typeface="Cambria"/>
              <a:cs typeface="Cambria"/>
              <a:sym typeface="Cambria"/>
            </a:endParaRPr>
          </a:p>
        </p:txBody>
      </p:sp>
      <p:pic>
        <p:nvPicPr>
          <p:cNvPr id="2" name="Picture 4" descr="Amrita Mind Brain Center - Amrita Vishwa Vidyapeetham">
            <a:extLst>
              <a:ext uri="{FF2B5EF4-FFF2-40B4-BE49-F238E27FC236}">
                <a16:creationId xmlns:a16="http://schemas.microsoft.com/office/drawing/2014/main" id="{5BFB8368-00D0-4332-11AB-14342E93DE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grpSp>
        <p:nvGrpSpPr>
          <p:cNvPr id="360" name="Google Shape;360;p29"/>
          <p:cNvGrpSpPr/>
          <p:nvPr/>
        </p:nvGrpSpPr>
        <p:grpSpPr>
          <a:xfrm rot="5400000">
            <a:off x="1075110" y="-1374389"/>
            <a:ext cx="1541149" cy="4289929"/>
            <a:chOff x="-22726" y="-218155"/>
            <a:chExt cx="1929330" cy="5370467"/>
          </a:xfrm>
        </p:grpSpPr>
        <p:pic>
          <p:nvPicPr>
            <p:cNvPr id="361" name="Google Shape;361;p29"/>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362" name="Google Shape;362;p29"/>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363" name="Google Shape;363;p29"/>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364" name="Google Shape;364;p29"/>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365" name="Google Shape;365;p29"/>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366" name="Google Shape;366;p29"/>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367" name="Google Shape;367;p29"/>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368" name="Google Shape;368;p29"/>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369" name="Google Shape;369;p29"/>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370" name="Google Shape;370;p29"/>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371" name="Google Shape;371;p29"/>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372" name="Google Shape;372;p29"/>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373" name="Google Shape;373;p29"/>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374" name="Google Shape;374;p29"/>
          <p:cNvSpPr txBox="1"/>
          <p:nvPr/>
        </p:nvSpPr>
        <p:spPr>
          <a:xfrm>
            <a:off x="1875349" y="460543"/>
            <a:ext cx="63417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Pathway of Alpha-Synuclein in a healthy individual:</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375" name="Google Shape;375;p29"/>
          <p:cNvGrpSpPr/>
          <p:nvPr/>
        </p:nvGrpSpPr>
        <p:grpSpPr>
          <a:xfrm rot="-5400000">
            <a:off x="6510233" y="2501761"/>
            <a:ext cx="1665020" cy="3618460"/>
            <a:chOff x="-22726" y="12"/>
            <a:chExt cx="2370810" cy="5152300"/>
          </a:xfrm>
        </p:grpSpPr>
        <p:pic>
          <p:nvPicPr>
            <p:cNvPr id="376" name="Google Shape;376;p29"/>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377" name="Google Shape;377;p29"/>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378" name="Google Shape;378;p29"/>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379" name="Google Shape;379;p29"/>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380" name="Google Shape;380;p29"/>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381" name="Google Shape;381;p29"/>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382" name="Google Shape;382;p29"/>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383" name="Google Shape;383;p29"/>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384" name="Google Shape;384;p29"/>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385" name="Google Shape;385;p29"/>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386" name="Google Shape;386;p29"/>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387" name="Google Shape;387;p29"/>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388" name="Google Shape;388;p29"/>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389" name="Google Shape;389;p29"/>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390" name="Google Shape;390;p29"/>
          <p:cNvSpPr/>
          <p:nvPr/>
        </p:nvSpPr>
        <p:spPr>
          <a:xfrm>
            <a:off x="36887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1" name="Google Shape;391;p29"/>
          <p:cNvSpPr/>
          <p:nvPr/>
        </p:nvSpPr>
        <p:spPr>
          <a:xfrm>
            <a:off x="4091900" y="197492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2" name="Google Shape;392;p29"/>
          <p:cNvSpPr/>
          <p:nvPr/>
        </p:nvSpPr>
        <p:spPr>
          <a:xfrm>
            <a:off x="4984725" y="1717225"/>
            <a:ext cx="39522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3" name="Google Shape;393;p29"/>
          <p:cNvSpPr/>
          <p:nvPr/>
        </p:nvSpPr>
        <p:spPr>
          <a:xfrm>
            <a:off x="4984725" y="3409475"/>
            <a:ext cx="39522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4" name="Google Shape;394;p29"/>
          <p:cNvSpPr/>
          <p:nvPr/>
        </p:nvSpPr>
        <p:spPr>
          <a:xfrm>
            <a:off x="4091900" y="366717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5" name="Google Shape;395;p29"/>
          <p:cNvSpPr/>
          <p:nvPr/>
        </p:nvSpPr>
        <p:spPr>
          <a:xfrm>
            <a:off x="368875" y="340947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396" name="Google Shape;396;p29"/>
          <p:cNvSpPr txBox="1"/>
          <p:nvPr/>
        </p:nvSpPr>
        <p:spPr>
          <a:xfrm>
            <a:off x="471975" y="1883275"/>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Alpha synuclein bind to lipid membranes</a:t>
            </a:r>
            <a:endParaRPr sz="1800">
              <a:solidFill>
                <a:schemeClr val="lt1"/>
              </a:solidFill>
              <a:latin typeface="Atkinson Hyperlegible"/>
              <a:ea typeface="Atkinson Hyperlegible"/>
              <a:cs typeface="Atkinson Hyperlegible"/>
              <a:sym typeface="Atkinson Hyperlegible"/>
            </a:endParaRPr>
          </a:p>
        </p:txBody>
      </p:sp>
      <p:sp>
        <p:nvSpPr>
          <p:cNvPr id="397" name="Google Shape;397;p29"/>
          <p:cNvSpPr txBox="1"/>
          <p:nvPr/>
        </p:nvSpPr>
        <p:spPr>
          <a:xfrm>
            <a:off x="5253975" y="1802938"/>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Maintain synaptic vesicle supply</a:t>
            </a:r>
            <a:endParaRPr sz="1800">
              <a:solidFill>
                <a:schemeClr val="lt1"/>
              </a:solidFill>
              <a:latin typeface="Atkinson Hyperlegible"/>
              <a:ea typeface="Atkinson Hyperlegible"/>
              <a:cs typeface="Atkinson Hyperlegible"/>
              <a:sym typeface="Atkinson Hyperlegible"/>
            </a:endParaRPr>
          </a:p>
        </p:txBody>
      </p:sp>
      <p:sp>
        <p:nvSpPr>
          <p:cNvPr id="398" name="Google Shape;398;p29"/>
          <p:cNvSpPr txBox="1"/>
          <p:nvPr/>
        </p:nvSpPr>
        <p:spPr>
          <a:xfrm>
            <a:off x="471975" y="3483475"/>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Misfolded/excess alpha synuclein tagged with ubiquitin</a:t>
            </a:r>
            <a:endParaRPr sz="1800">
              <a:solidFill>
                <a:schemeClr val="lt1"/>
              </a:solidFill>
              <a:latin typeface="Atkinson Hyperlegible"/>
              <a:ea typeface="Atkinson Hyperlegible"/>
              <a:cs typeface="Atkinson Hyperlegible"/>
              <a:sym typeface="Atkinson Hyperlegible"/>
            </a:endParaRPr>
          </a:p>
        </p:txBody>
      </p:sp>
      <p:sp>
        <p:nvSpPr>
          <p:cNvPr id="399" name="Google Shape;399;p29"/>
          <p:cNvSpPr txBox="1"/>
          <p:nvPr/>
        </p:nvSpPr>
        <p:spPr>
          <a:xfrm>
            <a:off x="5196375" y="3483475"/>
            <a:ext cx="3413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Degraded by proteosome and some via autophagy lysosomal pathway</a:t>
            </a:r>
            <a:endParaRPr sz="1800">
              <a:solidFill>
                <a:schemeClr val="lt1"/>
              </a:solidFill>
              <a:latin typeface="Atkinson Hyperlegible"/>
              <a:ea typeface="Atkinson Hyperlegible"/>
              <a:cs typeface="Atkinson Hyperlegible"/>
              <a:sym typeface="Atkinson Hyperlegible"/>
            </a:endParaRPr>
          </a:p>
        </p:txBody>
      </p:sp>
      <p:sp>
        <p:nvSpPr>
          <p:cNvPr id="400" name="Google Shape;400;p29"/>
          <p:cNvSpPr txBox="1"/>
          <p:nvPr/>
        </p:nvSpPr>
        <p:spPr>
          <a:xfrm>
            <a:off x="414675" y="1253225"/>
            <a:ext cx="51189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chemeClr val="dk1"/>
                </a:solidFill>
                <a:latin typeface="Cambria"/>
                <a:ea typeface="Cambria"/>
                <a:cs typeface="Cambria"/>
                <a:sym typeface="Cambria"/>
              </a:rPr>
              <a:t>Role 2: Maintaining Synaptic Vesicle Supply</a:t>
            </a:r>
            <a:endParaRPr sz="2000" i="1">
              <a:solidFill>
                <a:schemeClr val="dk1"/>
              </a:solidFill>
              <a:latin typeface="Cambria"/>
              <a:ea typeface="Cambria"/>
              <a:cs typeface="Cambria"/>
              <a:sym typeface="Cambria"/>
            </a:endParaRPr>
          </a:p>
        </p:txBody>
      </p:sp>
      <p:sp>
        <p:nvSpPr>
          <p:cNvPr id="401" name="Google Shape;401;p29"/>
          <p:cNvSpPr txBox="1"/>
          <p:nvPr/>
        </p:nvSpPr>
        <p:spPr>
          <a:xfrm>
            <a:off x="368875" y="2906300"/>
            <a:ext cx="66324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i="1">
                <a:solidFill>
                  <a:schemeClr val="dk1"/>
                </a:solidFill>
                <a:latin typeface="Cambria"/>
                <a:ea typeface="Cambria"/>
                <a:cs typeface="Cambria"/>
                <a:sym typeface="Cambria"/>
              </a:rPr>
              <a:t>Role 3: Degradation of Misfolded or Excess Alpha-Synuclein</a:t>
            </a:r>
            <a:endParaRPr sz="2000" i="1">
              <a:solidFill>
                <a:schemeClr val="dk1"/>
              </a:solidFill>
              <a:latin typeface="Cambria"/>
              <a:ea typeface="Cambria"/>
              <a:cs typeface="Cambria"/>
              <a:sym typeface="Cambria"/>
            </a:endParaRPr>
          </a:p>
        </p:txBody>
      </p:sp>
      <p:pic>
        <p:nvPicPr>
          <p:cNvPr id="2" name="Picture 4" descr="Amrita Mind Brain Center - Amrita Vishwa Vidyapeetham">
            <a:extLst>
              <a:ext uri="{FF2B5EF4-FFF2-40B4-BE49-F238E27FC236}">
                <a16:creationId xmlns:a16="http://schemas.microsoft.com/office/drawing/2014/main" id="{3C929B16-5870-9D9F-F90B-58F28B40C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406" name="Google Shape;406;p30"/>
          <p:cNvGrpSpPr/>
          <p:nvPr/>
        </p:nvGrpSpPr>
        <p:grpSpPr>
          <a:xfrm rot="-5400000">
            <a:off x="6510233" y="2501761"/>
            <a:ext cx="1665020" cy="3618460"/>
            <a:chOff x="-22726" y="12"/>
            <a:chExt cx="2370810" cy="5152300"/>
          </a:xfrm>
        </p:grpSpPr>
        <p:pic>
          <p:nvPicPr>
            <p:cNvPr id="407" name="Google Shape;407;p30"/>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408" name="Google Shape;408;p30"/>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409" name="Google Shape;409;p30"/>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410" name="Google Shape;410;p30"/>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411" name="Google Shape;411;p30"/>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412" name="Google Shape;412;p30"/>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413" name="Google Shape;413;p30"/>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414" name="Google Shape;414;p30"/>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415" name="Google Shape;415;p30"/>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416" name="Google Shape;416;p30"/>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417" name="Google Shape;417;p30"/>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418" name="Google Shape;418;p30"/>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419" name="Google Shape;419;p30"/>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420" name="Google Shape;420;p30"/>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421" name="Google Shape;421;p30"/>
          <p:cNvSpPr txBox="1"/>
          <p:nvPr/>
        </p:nvSpPr>
        <p:spPr>
          <a:xfrm>
            <a:off x="1269247" y="654667"/>
            <a:ext cx="69306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Pathway of Alpha-Synuclein in a Diseased individual:</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sp>
        <p:nvSpPr>
          <p:cNvPr id="422" name="Google Shape;422;p30"/>
          <p:cNvSpPr/>
          <p:nvPr/>
        </p:nvSpPr>
        <p:spPr>
          <a:xfrm>
            <a:off x="36887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Overproduction of alpha-synuclein</a:t>
            </a:r>
            <a:endParaRPr>
              <a:latin typeface="Atkinson Hyperlegible"/>
              <a:ea typeface="Atkinson Hyperlegible"/>
              <a:cs typeface="Atkinson Hyperlegible"/>
              <a:sym typeface="Atkinson Hyperlegible"/>
            </a:endParaRPr>
          </a:p>
        </p:txBody>
      </p:sp>
      <p:sp>
        <p:nvSpPr>
          <p:cNvPr id="423" name="Google Shape;423;p30"/>
          <p:cNvSpPr/>
          <p:nvPr/>
        </p:nvSpPr>
        <p:spPr>
          <a:xfrm>
            <a:off x="4091900" y="197492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24" name="Google Shape;424;p30"/>
          <p:cNvSpPr/>
          <p:nvPr/>
        </p:nvSpPr>
        <p:spPr>
          <a:xfrm>
            <a:off x="505517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Chaperone proteins fail due to overabundance</a:t>
            </a:r>
            <a:endParaRPr sz="1800">
              <a:solidFill>
                <a:schemeClr val="lt1"/>
              </a:solidFill>
              <a:latin typeface="Atkinson Hyperlegible"/>
              <a:ea typeface="Atkinson Hyperlegible"/>
              <a:cs typeface="Atkinson Hyperlegible"/>
              <a:sym typeface="Atkinson Hyperlegible"/>
            </a:endParaRPr>
          </a:p>
        </p:txBody>
      </p:sp>
      <p:sp>
        <p:nvSpPr>
          <p:cNvPr id="425" name="Google Shape;425;p30"/>
          <p:cNvSpPr/>
          <p:nvPr/>
        </p:nvSpPr>
        <p:spPr>
          <a:xfrm rot="5400000">
            <a:off x="6804325" y="2706750"/>
            <a:ext cx="33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26" name="Google Shape;426;p30"/>
          <p:cNvSpPr/>
          <p:nvPr/>
        </p:nvSpPr>
        <p:spPr>
          <a:xfrm>
            <a:off x="5055175" y="32800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Misfolded alpha-synuclein: toxic to neurons</a:t>
            </a:r>
            <a:endParaRPr sz="1800">
              <a:solidFill>
                <a:schemeClr val="lt1"/>
              </a:solidFill>
              <a:latin typeface="Atkinson Hyperlegible"/>
              <a:ea typeface="Atkinson Hyperlegible"/>
              <a:cs typeface="Atkinson Hyperlegible"/>
              <a:sym typeface="Atkinson Hyperlegible"/>
            </a:endParaRPr>
          </a:p>
        </p:txBody>
      </p:sp>
      <p:sp>
        <p:nvSpPr>
          <p:cNvPr id="427" name="Google Shape;427;p30"/>
          <p:cNvSpPr/>
          <p:nvPr/>
        </p:nvSpPr>
        <p:spPr>
          <a:xfrm rot="10800000">
            <a:off x="4091900" y="362907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28" name="Google Shape;428;p30"/>
          <p:cNvSpPr/>
          <p:nvPr/>
        </p:nvSpPr>
        <p:spPr>
          <a:xfrm>
            <a:off x="298425" y="32800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Spontaneous aggregation of misfolded alpha-synuclein in neurons</a:t>
            </a:r>
            <a:endParaRPr sz="1800">
              <a:solidFill>
                <a:schemeClr val="lt1"/>
              </a:solidFill>
              <a:latin typeface="Atkinson Hyperlegible"/>
              <a:ea typeface="Atkinson Hyperlegible"/>
              <a:cs typeface="Atkinson Hyperlegible"/>
              <a:sym typeface="Atkinson Hyperlegible"/>
            </a:endParaRPr>
          </a:p>
        </p:txBody>
      </p:sp>
      <p:grpSp>
        <p:nvGrpSpPr>
          <p:cNvPr id="429" name="Google Shape;429;p30"/>
          <p:cNvGrpSpPr/>
          <p:nvPr/>
        </p:nvGrpSpPr>
        <p:grpSpPr>
          <a:xfrm rot="5400000">
            <a:off x="1075110" y="-1374389"/>
            <a:ext cx="1541149" cy="4289929"/>
            <a:chOff x="-22726" y="-218155"/>
            <a:chExt cx="1929330" cy="5370467"/>
          </a:xfrm>
        </p:grpSpPr>
        <p:pic>
          <p:nvPicPr>
            <p:cNvPr id="430" name="Google Shape;430;p30"/>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431" name="Google Shape;431;p30"/>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432" name="Google Shape;432;p30"/>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433" name="Google Shape;433;p30"/>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434" name="Google Shape;434;p30"/>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435" name="Google Shape;435;p30"/>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436" name="Google Shape;436;p30"/>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437" name="Google Shape;437;p30"/>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438" name="Google Shape;438;p30"/>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439" name="Google Shape;439;p30"/>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440" name="Google Shape;440;p30"/>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441" name="Google Shape;441;p30"/>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442" name="Google Shape;442;p30"/>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pic>
        <p:nvPicPr>
          <p:cNvPr id="2" name="Picture 4" descr="Amrita Mind Brain Center - Amrita Vishwa Vidyapeetham">
            <a:extLst>
              <a:ext uri="{FF2B5EF4-FFF2-40B4-BE49-F238E27FC236}">
                <a16:creationId xmlns:a16="http://schemas.microsoft.com/office/drawing/2014/main" id="{5AA71807-3846-E776-8038-68D90B2786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1"/>
          <p:cNvSpPr txBox="1"/>
          <p:nvPr/>
        </p:nvSpPr>
        <p:spPr>
          <a:xfrm>
            <a:off x="2121376" y="603215"/>
            <a:ext cx="4876800" cy="60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Pathway of Alpha-Synuclein in a Diseased Individual (cont’d):</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a:p>
            <a:pPr marL="0" lvl="0" indent="0" algn="l" rtl="0">
              <a:spcBef>
                <a:spcPts val="0"/>
              </a:spcBef>
              <a:spcAft>
                <a:spcPts val="0"/>
              </a:spcAft>
              <a:buNone/>
            </a:pPr>
            <a:endParaRPr sz="1200" b="1" i="1" dirty="0">
              <a:solidFill>
                <a:schemeClr val="dk1"/>
              </a:solidFill>
              <a:latin typeface="Times New Roman" panose="02020603050405020304" pitchFamily="18" charset="0"/>
              <a:ea typeface="Atkinson Hyperlegible"/>
              <a:cs typeface="Times New Roman" panose="02020603050405020304" pitchFamily="18" charset="0"/>
              <a:sym typeface="Atkinson Hyperlegible"/>
            </a:endParaRPr>
          </a:p>
        </p:txBody>
      </p:sp>
      <p:sp>
        <p:nvSpPr>
          <p:cNvPr id="448" name="Google Shape;448;p31"/>
          <p:cNvSpPr/>
          <p:nvPr/>
        </p:nvSpPr>
        <p:spPr>
          <a:xfrm>
            <a:off x="36887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Activates apoptotic pathways: Neuronal cell death</a:t>
            </a:r>
            <a:endParaRPr>
              <a:latin typeface="Atkinson Hyperlegible"/>
              <a:ea typeface="Atkinson Hyperlegible"/>
              <a:cs typeface="Atkinson Hyperlegible"/>
              <a:sym typeface="Atkinson Hyperlegible"/>
            </a:endParaRPr>
          </a:p>
        </p:txBody>
      </p:sp>
      <p:sp>
        <p:nvSpPr>
          <p:cNvPr id="449" name="Google Shape;449;p31"/>
          <p:cNvSpPr/>
          <p:nvPr/>
        </p:nvSpPr>
        <p:spPr>
          <a:xfrm>
            <a:off x="4177800" y="1974925"/>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50" name="Google Shape;450;p31"/>
          <p:cNvSpPr/>
          <p:nvPr/>
        </p:nvSpPr>
        <p:spPr>
          <a:xfrm>
            <a:off x="5156525" y="17687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TLR(Toll like receptors) activate inflammatory signalling pathways</a:t>
            </a:r>
            <a:endParaRPr>
              <a:latin typeface="Atkinson Hyperlegible"/>
              <a:ea typeface="Atkinson Hyperlegible"/>
              <a:cs typeface="Atkinson Hyperlegible"/>
              <a:sym typeface="Atkinson Hyperlegible"/>
            </a:endParaRPr>
          </a:p>
        </p:txBody>
      </p:sp>
      <p:sp>
        <p:nvSpPr>
          <p:cNvPr id="451" name="Google Shape;451;p31"/>
          <p:cNvSpPr/>
          <p:nvPr/>
        </p:nvSpPr>
        <p:spPr>
          <a:xfrm rot="5400000">
            <a:off x="6796625" y="2909950"/>
            <a:ext cx="33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52" name="Google Shape;452;p31"/>
          <p:cNvSpPr/>
          <p:nvPr/>
        </p:nvSpPr>
        <p:spPr>
          <a:xfrm>
            <a:off x="5232725" y="3410950"/>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Release of pro-inflammatory cytokines: chronic inflammation</a:t>
            </a:r>
            <a:endParaRPr sz="1800">
              <a:solidFill>
                <a:schemeClr val="lt1"/>
              </a:solidFill>
              <a:latin typeface="Atkinson Hyperlegible"/>
              <a:ea typeface="Atkinson Hyperlegible"/>
              <a:cs typeface="Atkinson Hyperlegible"/>
              <a:sym typeface="Atkinson Hyperlegible"/>
            </a:endParaRPr>
          </a:p>
        </p:txBody>
      </p:sp>
      <p:sp>
        <p:nvSpPr>
          <p:cNvPr id="453" name="Google Shape;453;p31"/>
          <p:cNvSpPr/>
          <p:nvPr/>
        </p:nvSpPr>
        <p:spPr>
          <a:xfrm rot="10800000">
            <a:off x="4177800" y="3668650"/>
            <a:ext cx="788400" cy="29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tkinson Hyperlegible"/>
              <a:ea typeface="Atkinson Hyperlegible"/>
              <a:cs typeface="Atkinson Hyperlegible"/>
              <a:sym typeface="Atkinson Hyperlegible"/>
            </a:endParaRPr>
          </a:p>
        </p:txBody>
      </p:sp>
      <p:sp>
        <p:nvSpPr>
          <p:cNvPr id="454" name="Google Shape;454;p31"/>
          <p:cNvSpPr/>
          <p:nvPr/>
        </p:nvSpPr>
        <p:spPr>
          <a:xfrm>
            <a:off x="368875" y="3483225"/>
            <a:ext cx="3618600" cy="813300"/>
          </a:xfrm>
          <a:prstGeom prst="flowChartAlternateProcess">
            <a:avLst/>
          </a:prstGeom>
          <a:solidFill>
            <a:srgbClr val="4E48A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Atkinson Hyperlegible"/>
                <a:ea typeface="Atkinson Hyperlegible"/>
                <a:cs typeface="Atkinson Hyperlegible"/>
                <a:sym typeface="Atkinson Hyperlegible"/>
              </a:rPr>
              <a:t>Neurodegeneration</a:t>
            </a:r>
            <a:endParaRPr>
              <a:latin typeface="Atkinson Hyperlegible"/>
              <a:ea typeface="Atkinson Hyperlegible"/>
              <a:cs typeface="Atkinson Hyperlegible"/>
              <a:sym typeface="Atkinson Hyperlegible"/>
            </a:endParaRPr>
          </a:p>
        </p:txBody>
      </p:sp>
      <p:grpSp>
        <p:nvGrpSpPr>
          <p:cNvPr id="455" name="Google Shape;455;p31"/>
          <p:cNvGrpSpPr/>
          <p:nvPr/>
        </p:nvGrpSpPr>
        <p:grpSpPr>
          <a:xfrm rot="5400000">
            <a:off x="1075110" y="-1374389"/>
            <a:ext cx="1541149" cy="4289929"/>
            <a:chOff x="-22726" y="-218155"/>
            <a:chExt cx="1929330" cy="5370467"/>
          </a:xfrm>
        </p:grpSpPr>
        <p:pic>
          <p:nvPicPr>
            <p:cNvPr id="456" name="Google Shape;456;p31"/>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457" name="Google Shape;457;p31"/>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458" name="Google Shape;458;p31"/>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459" name="Google Shape;459;p31"/>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460" name="Google Shape;460;p31"/>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461" name="Google Shape;461;p31"/>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462" name="Google Shape;462;p31"/>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463" name="Google Shape;463;p31"/>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464" name="Google Shape;464;p31"/>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465" name="Google Shape;465;p31"/>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466" name="Google Shape;466;p31"/>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467" name="Google Shape;467;p31"/>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468" name="Google Shape;468;p31"/>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pic>
        <p:nvPicPr>
          <p:cNvPr id="2" name="Picture 4" descr="Amrita Mind Brain Center - Amrita Vishwa Vidyapeetham">
            <a:extLst>
              <a:ext uri="{FF2B5EF4-FFF2-40B4-BE49-F238E27FC236}">
                <a16:creationId xmlns:a16="http://schemas.microsoft.com/office/drawing/2014/main" id="{B07C3A81-DB1C-4A80-6AF6-69466CE46D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B40F22-D1FC-5A08-BC65-C243EA76D9F6}"/>
              </a:ext>
            </a:extLst>
          </p:cNvPr>
          <p:cNvSpPr>
            <a:spLocks noGrp="1"/>
          </p:cNvSpPr>
          <p:nvPr>
            <p:ph type="body" idx="1"/>
          </p:nvPr>
        </p:nvSpPr>
        <p:spPr>
          <a:xfrm>
            <a:off x="124095" y="1056636"/>
            <a:ext cx="4314845" cy="3464706"/>
          </a:xfrm>
        </p:spPr>
        <p:txBody>
          <a:bodyPr/>
          <a:lstStyle/>
          <a:p>
            <a:r>
              <a:rPr lang="en-IN" sz="2000" dirty="0">
                <a:latin typeface="Times New Roman" panose="02020603050405020304" pitchFamily="18" charset="0"/>
                <a:cs typeface="Times New Roman" panose="02020603050405020304" pitchFamily="18" charset="0"/>
              </a:rPr>
              <a:t>Introduction to cell designer</a:t>
            </a:r>
          </a:p>
          <a:p>
            <a:pPr marL="152400" indent="0">
              <a:buNone/>
            </a:pP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What kind of model we can build</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SBML (Systems Biology Markup Language) </a:t>
            </a: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SBGN (Systems Biology Graphical Notation)</a:t>
            </a:r>
          </a:p>
          <a:p>
            <a:pPr marL="152400" indent="0">
              <a:buNone/>
            </a:pPr>
            <a:r>
              <a:rPr lang="en-IN" sz="2000" dirty="0">
                <a:latin typeface="Times New Roman" panose="02020603050405020304" pitchFamily="18" charset="0"/>
                <a:cs typeface="Times New Roman" panose="02020603050405020304" pitchFamily="18" charset="0"/>
              </a:rPr>
              <a:t> </a:t>
            </a:r>
          </a:p>
        </p:txBody>
      </p:sp>
      <p:sp>
        <p:nvSpPr>
          <p:cNvPr id="296" name="Google Shape;296;p26"/>
          <p:cNvSpPr txBox="1">
            <a:spLocks noGrp="1"/>
          </p:cNvSpPr>
          <p:nvPr>
            <p:ph type="title"/>
          </p:nvPr>
        </p:nvSpPr>
        <p:spPr>
          <a:xfrm>
            <a:off x="253978" y="2205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dirty="0">
                <a:latin typeface="Times New Roman" panose="02020603050405020304" pitchFamily="18" charset="0"/>
                <a:cs typeface="Times New Roman" panose="02020603050405020304" pitchFamily="18" charset="0"/>
              </a:rPr>
              <a:t>Overview </a:t>
            </a:r>
            <a:endParaRPr b="1" i="1" dirty="0">
              <a:latin typeface="Times New Roman" panose="02020603050405020304" pitchFamily="18" charset="0"/>
              <a:cs typeface="Times New Roman" panose="02020603050405020304" pitchFamily="18" charset="0"/>
            </a:endParaRPr>
          </a:p>
        </p:txBody>
      </p:sp>
      <p:pic>
        <p:nvPicPr>
          <p:cNvPr id="4" name="Picture 3" descr="A diagram of a cell structure&#10;&#10;AI-generated content may be incorrect.">
            <a:extLst>
              <a:ext uri="{FF2B5EF4-FFF2-40B4-BE49-F238E27FC236}">
                <a16:creationId xmlns:a16="http://schemas.microsoft.com/office/drawing/2014/main" id="{93C8AF6E-E474-523D-11B0-A5F971C0D4D3}"/>
              </a:ext>
            </a:extLst>
          </p:cNvPr>
          <p:cNvPicPr>
            <a:picLocks noChangeAspect="1"/>
          </p:cNvPicPr>
          <p:nvPr/>
        </p:nvPicPr>
        <p:blipFill>
          <a:blip r:embed="rId2"/>
          <a:stretch>
            <a:fillRect/>
          </a:stretch>
        </p:blipFill>
        <p:spPr>
          <a:xfrm>
            <a:off x="6129827" y="2423152"/>
            <a:ext cx="3004157" cy="2312502"/>
          </a:xfrm>
          <a:prstGeom prst="rect">
            <a:avLst/>
          </a:prstGeom>
        </p:spPr>
      </p:pic>
      <p:pic>
        <p:nvPicPr>
          <p:cNvPr id="7" name="Picture 6">
            <a:extLst>
              <a:ext uri="{FF2B5EF4-FFF2-40B4-BE49-F238E27FC236}">
                <a16:creationId xmlns:a16="http://schemas.microsoft.com/office/drawing/2014/main" id="{EAB8DECD-3EFD-82CF-A3A7-59B9A597F30B}"/>
              </a:ext>
            </a:extLst>
          </p:cNvPr>
          <p:cNvPicPr>
            <a:picLocks noChangeAspect="1"/>
          </p:cNvPicPr>
          <p:nvPr/>
        </p:nvPicPr>
        <p:blipFill>
          <a:blip r:embed="rId3"/>
          <a:stretch>
            <a:fillRect/>
          </a:stretch>
        </p:blipFill>
        <p:spPr>
          <a:xfrm>
            <a:off x="4376077" y="446058"/>
            <a:ext cx="2713345" cy="2117378"/>
          </a:xfrm>
          <a:prstGeom prst="rect">
            <a:avLst/>
          </a:prstGeom>
        </p:spPr>
      </p:pic>
      <p:pic>
        <p:nvPicPr>
          <p:cNvPr id="9" name="Picture 8">
            <a:extLst>
              <a:ext uri="{FF2B5EF4-FFF2-40B4-BE49-F238E27FC236}">
                <a16:creationId xmlns:a16="http://schemas.microsoft.com/office/drawing/2014/main" id="{87286266-259F-B18C-4301-622E5B07D4FA}"/>
              </a:ext>
            </a:extLst>
          </p:cNvPr>
          <p:cNvPicPr>
            <a:picLocks noChangeAspect="1"/>
          </p:cNvPicPr>
          <p:nvPr/>
        </p:nvPicPr>
        <p:blipFill>
          <a:blip r:embed="rId4"/>
          <a:stretch>
            <a:fillRect/>
          </a:stretch>
        </p:blipFill>
        <p:spPr>
          <a:xfrm>
            <a:off x="4357910" y="2886853"/>
            <a:ext cx="1234337" cy="671748"/>
          </a:xfrm>
          <a:prstGeom prst="rect">
            <a:avLst/>
          </a:prstGeom>
        </p:spPr>
      </p:pic>
      <p:pic>
        <p:nvPicPr>
          <p:cNvPr id="11" name="Picture 10">
            <a:extLst>
              <a:ext uri="{FF2B5EF4-FFF2-40B4-BE49-F238E27FC236}">
                <a16:creationId xmlns:a16="http://schemas.microsoft.com/office/drawing/2014/main" id="{1BE2819B-B1E0-2BB4-C46D-12A09FDE6000}"/>
              </a:ext>
            </a:extLst>
          </p:cNvPr>
          <p:cNvPicPr>
            <a:picLocks noChangeAspect="1"/>
          </p:cNvPicPr>
          <p:nvPr/>
        </p:nvPicPr>
        <p:blipFill>
          <a:blip r:embed="rId5"/>
          <a:stretch>
            <a:fillRect/>
          </a:stretch>
        </p:blipFill>
        <p:spPr>
          <a:xfrm>
            <a:off x="4376077" y="4023564"/>
            <a:ext cx="1198004" cy="673878"/>
          </a:xfrm>
          <a:prstGeom prst="rect">
            <a:avLst/>
          </a:prstGeom>
        </p:spPr>
      </p:pic>
      <p:pic>
        <p:nvPicPr>
          <p:cNvPr id="12" name="Picture 4" descr="Amrita Mind Brain Center - Amrita Vishwa Vidyapeetham">
            <a:extLst>
              <a:ext uri="{FF2B5EF4-FFF2-40B4-BE49-F238E27FC236}">
                <a16:creationId xmlns:a16="http://schemas.microsoft.com/office/drawing/2014/main" id="{7B09FDD1-6AFC-1003-DAA0-F7115B5837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5A44C90-F653-AB44-E884-D43220E3F4C5}"/>
              </a:ext>
            </a:extLst>
          </p:cNvPr>
          <p:cNvSpPr txBox="1"/>
          <p:nvPr/>
        </p:nvSpPr>
        <p:spPr>
          <a:xfrm>
            <a:off x="0" y="4773865"/>
            <a:ext cx="9133984" cy="400110"/>
          </a:xfrm>
          <a:prstGeom prst="rect">
            <a:avLst/>
          </a:prstGeom>
          <a:noFill/>
        </p:spPr>
        <p:txBody>
          <a:bodyPr wrap="square">
            <a:spAutoFit/>
          </a:bodyPr>
          <a:lstStyle/>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Funahashi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M.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Morohashi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H. Kitano, and N. Tanimura,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CellDesigner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 process diagram editor for gene-regulatory and biochemical networks,” BIOSILICO, vol. 1, pp. 159–162, Nov. 2003,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10.1016/s1478-5382(03)02370-</a:t>
            </a:r>
            <a:endParaRPr lang="en-IN"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1895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474" name="Google Shape;474;p32"/>
          <p:cNvGrpSpPr/>
          <p:nvPr/>
        </p:nvGrpSpPr>
        <p:grpSpPr>
          <a:xfrm rot="-5400000">
            <a:off x="6510233" y="2501761"/>
            <a:ext cx="1665020" cy="3618460"/>
            <a:chOff x="-22726" y="12"/>
            <a:chExt cx="2370810" cy="5152300"/>
          </a:xfrm>
        </p:grpSpPr>
        <p:pic>
          <p:nvPicPr>
            <p:cNvPr id="475" name="Google Shape;475;p32"/>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476" name="Google Shape;476;p32"/>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477" name="Google Shape;477;p32"/>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478" name="Google Shape;478;p32"/>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479" name="Google Shape;479;p32"/>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480" name="Google Shape;480;p32"/>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481" name="Google Shape;481;p32"/>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482" name="Google Shape;482;p32"/>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483" name="Google Shape;483;p32"/>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484" name="Google Shape;484;p32"/>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485" name="Google Shape;485;p32"/>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486" name="Google Shape;486;p32"/>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487" name="Google Shape;487;p32"/>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488" name="Google Shape;488;p32"/>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grpSp>
        <p:nvGrpSpPr>
          <p:cNvPr id="491" name="Google Shape;491;p32"/>
          <p:cNvGrpSpPr/>
          <p:nvPr/>
        </p:nvGrpSpPr>
        <p:grpSpPr>
          <a:xfrm rot="5400000">
            <a:off x="1374385" y="-1331589"/>
            <a:ext cx="1541149" cy="4289929"/>
            <a:chOff x="-22726" y="-218155"/>
            <a:chExt cx="1929330" cy="5370467"/>
          </a:xfrm>
        </p:grpSpPr>
        <p:pic>
          <p:nvPicPr>
            <p:cNvPr id="492" name="Google Shape;492;p32"/>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493" name="Google Shape;493;p32"/>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494" name="Google Shape;494;p32"/>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495" name="Google Shape;495;p32"/>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496" name="Google Shape;496;p32"/>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497" name="Google Shape;497;p32"/>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498" name="Google Shape;498;p32"/>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499" name="Google Shape;499;p32"/>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500" name="Google Shape;500;p32"/>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501" name="Google Shape;501;p32"/>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502" name="Google Shape;502;p32"/>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503" name="Google Shape;503;p32"/>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504" name="Google Shape;504;p32"/>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473" name="Google Shape;473;p32"/>
          <p:cNvSpPr txBox="1"/>
          <p:nvPr/>
        </p:nvSpPr>
        <p:spPr>
          <a:xfrm>
            <a:off x="1666929" y="614013"/>
            <a:ext cx="6930600"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Pathway of Alpha-Synuclein in a healthy vs diseased individual:</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489" name="Google Shape;489;p32"/>
          <p:cNvPicPr preferRelativeResize="0"/>
          <p:nvPr/>
        </p:nvPicPr>
        <p:blipFill>
          <a:blip r:embed="rId6">
            <a:alphaModFix/>
          </a:blip>
          <a:stretch>
            <a:fillRect/>
          </a:stretch>
        </p:blipFill>
        <p:spPr>
          <a:xfrm>
            <a:off x="4697984" y="1509879"/>
            <a:ext cx="4104601" cy="3073850"/>
          </a:xfrm>
          <a:prstGeom prst="rect">
            <a:avLst/>
          </a:prstGeom>
          <a:noFill/>
          <a:ln>
            <a:noFill/>
          </a:ln>
        </p:spPr>
      </p:pic>
      <p:pic>
        <p:nvPicPr>
          <p:cNvPr id="490" name="Google Shape;490;p32"/>
          <p:cNvPicPr preferRelativeResize="0"/>
          <p:nvPr/>
        </p:nvPicPr>
        <p:blipFill>
          <a:blip r:embed="rId7">
            <a:alphaModFix/>
          </a:blip>
          <a:stretch>
            <a:fillRect/>
          </a:stretch>
        </p:blipFill>
        <p:spPr>
          <a:xfrm>
            <a:off x="145389" y="1504522"/>
            <a:ext cx="4368200" cy="3105150"/>
          </a:xfrm>
          <a:prstGeom prst="rect">
            <a:avLst/>
          </a:prstGeom>
          <a:noFill/>
          <a:ln>
            <a:noFill/>
          </a:ln>
        </p:spPr>
      </p:pic>
      <p:pic>
        <p:nvPicPr>
          <p:cNvPr id="2" name="Picture 4" descr="Amrita Mind Brain Center - Amrita Vishwa Vidyapeetham">
            <a:extLst>
              <a:ext uri="{FF2B5EF4-FFF2-40B4-BE49-F238E27FC236}">
                <a16:creationId xmlns:a16="http://schemas.microsoft.com/office/drawing/2014/main" id="{658F80AD-4F4C-D6D7-9C7A-FF229D730B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F24AC4-75DE-FFA4-0971-8CFE3D27E1D1}"/>
              </a:ext>
            </a:extLst>
          </p:cNvPr>
          <p:cNvSpPr txBox="1"/>
          <p:nvPr/>
        </p:nvSpPr>
        <p:spPr>
          <a:xfrm>
            <a:off x="131915" y="4704726"/>
            <a:ext cx="8200017" cy="400110"/>
          </a:xfrm>
          <a:prstGeom prst="rect">
            <a:avLst/>
          </a:prstGeom>
          <a:noFill/>
        </p:spPr>
        <p:txBody>
          <a:bodyPr wrap="square">
            <a:spAutoFit/>
          </a:bodyPr>
          <a:lstStyle/>
          <a:p>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X. Dong-Chen, C. Yong, X. Yang, S. T. Chen-Yu, and P. Li-Hua, “Signaling pathways in Parkinson’s disease: molecular mechanisms and therapeutic interventions,”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Signal Transduction and Targeted Therapy 2023 8:1</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vol. 8, no. 1, pp. 1–18, Feb. 2023,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10.1038/s41392-023-01353-3.</a:t>
            </a:r>
            <a:endParaRPr lang="en-IN"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33"/>
          <p:cNvSpPr txBox="1"/>
          <p:nvPr/>
        </p:nvSpPr>
        <p:spPr>
          <a:xfrm>
            <a:off x="5862200" y="1641200"/>
            <a:ext cx="3004156" cy="68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Progression of Alpha-synuclein</a:t>
            </a:r>
            <a:endParaRPr sz="24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grpSp>
        <p:nvGrpSpPr>
          <p:cNvPr id="510" name="Google Shape;510;p33"/>
          <p:cNvGrpSpPr/>
          <p:nvPr/>
        </p:nvGrpSpPr>
        <p:grpSpPr>
          <a:xfrm rot="-5400000">
            <a:off x="6510233" y="2501761"/>
            <a:ext cx="1665020" cy="3618460"/>
            <a:chOff x="-22726" y="12"/>
            <a:chExt cx="2370810" cy="5152300"/>
          </a:xfrm>
        </p:grpSpPr>
        <p:pic>
          <p:nvPicPr>
            <p:cNvPr id="511" name="Google Shape;511;p33"/>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512" name="Google Shape;512;p33"/>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513" name="Google Shape;513;p33"/>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514" name="Google Shape;514;p33"/>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515" name="Google Shape;515;p33"/>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516" name="Google Shape;516;p33"/>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517" name="Google Shape;517;p33"/>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518" name="Google Shape;518;p33"/>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519" name="Google Shape;519;p33"/>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520" name="Google Shape;520;p33"/>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521" name="Google Shape;521;p33"/>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522" name="Google Shape;522;p33"/>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523" name="Google Shape;523;p33"/>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524" name="Google Shape;524;p33"/>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pic>
        <p:nvPicPr>
          <p:cNvPr id="525" name="Google Shape;525;p33"/>
          <p:cNvPicPr preferRelativeResize="0"/>
          <p:nvPr/>
        </p:nvPicPr>
        <p:blipFill>
          <a:blip r:embed="rId6">
            <a:alphaModFix/>
          </a:blip>
          <a:stretch>
            <a:fillRect/>
          </a:stretch>
        </p:blipFill>
        <p:spPr>
          <a:xfrm>
            <a:off x="100100" y="95150"/>
            <a:ext cx="5503901" cy="4990675"/>
          </a:xfrm>
          <a:prstGeom prst="rect">
            <a:avLst/>
          </a:prstGeom>
          <a:noFill/>
          <a:ln>
            <a:noFill/>
          </a:ln>
        </p:spPr>
      </p:pic>
      <p:pic>
        <p:nvPicPr>
          <p:cNvPr id="2" name="Picture 4" descr="Amrita Mind Brain Center - Amrita Vishwa Vidyapeetham">
            <a:extLst>
              <a:ext uri="{FF2B5EF4-FFF2-40B4-BE49-F238E27FC236}">
                <a16:creationId xmlns:a16="http://schemas.microsoft.com/office/drawing/2014/main" id="{BEDCDBBA-6F2E-7AA3-5F13-E17CD53B82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4"/>
          <p:cNvSpPr txBox="1"/>
          <p:nvPr/>
        </p:nvSpPr>
        <p:spPr>
          <a:xfrm>
            <a:off x="625797" y="-110067"/>
            <a:ext cx="8156958" cy="329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Normal pathway in healthy individual - CellDesigner</a:t>
            </a:r>
            <a:endParaRPr sz="36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531" name="Google Shape;531;p34"/>
          <p:cNvPicPr preferRelativeResize="0"/>
          <p:nvPr/>
        </p:nvPicPr>
        <p:blipFill>
          <a:blip r:embed="rId3">
            <a:alphaModFix/>
          </a:blip>
          <a:stretch>
            <a:fillRect/>
          </a:stretch>
        </p:blipFill>
        <p:spPr>
          <a:xfrm>
            <a:off x="1915508" y="2417633"/>
            <a:ext cx="5772225" cy="2069288"/>
          </a:xfrm>
          <a:prstGeom prst="rect">
            <a:avLst/>
          </a:prstGeom>
          <a:noFill/>
          <a:ln>
            <a:noFill/>
          </a:ln>
        </p:spPr>
      </p:pic>
      <p:grpSp>
        <p:nvGrpSpPr>
          <p:cNvPr id="2" name="Google Shape;510;p33">
            <a:extLst>
              <a:ext uri="{FF2B5EF4-FFF2-40B4-BE49-F238E27FC236}">
                <a16:creationId xmlns:a16="http://schemas.microsoft.com/office/drawing/2014/main" id="{F059F506-E62B-7027-E531-F86D4D38E885}"/>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C4C763C5-5794-D433-AF03-E22860FEC50B}"/>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E8FB8403-61D0-720A-89FD-19E87F472834}"/>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1CA41349-EA21-7A2B-E79B-D0D4AB0676BA}"/>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4767DD22-30BC-DFC3-9957-FD5BA80819C2}"/>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0F62658E-FCAB-5171-E00B-F49B9129F50F}"/>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C37FF50F-15F9-629A-76EC-9A1483F6B12A}"/>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338007BA-20D4-C570-0341-277A1439CF46}"/>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85D201D5-EEBF-491F-6D65-AF29537AF822}"/>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B874F27C-54C2-78CE-949B-D3AD1D3C0FB2}"/>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24B68E4C-B990-6FD9-42E2-A53D449E15D5}"/>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D14366EE-C538-37B5-A33B-C333AAB40720}"/>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2F88B0B5-948C-0125-998B-897CFFAC238E}"/>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E1C7051E-114A-638F-97ED-5E5FE5037C9D}"/>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2BFCD64F-78FA-168E-68A5-C40E06A80F73}"/>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2F461A8F-50B2-A6C3-9591-9185159997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DDF54C0-53CA-58AC-9BCD-25F05609D6CB}"/>
              </a:ext>
            </a:extLst>
          </p:cNvPr>
          <p:cNvSpPr txBox="1"/>
          <p:nvPr/>
        </p:nvSpPr>
        <p:spPr>
          <a:xfrm>
            <a:off x="239082" y="4660557"/>
            <a:ext cx="6865739" cy="434799"/>
          </a:xfrm>
          <a:prstGeom prst="rect">
            <a:avLst/>
          </a:prstGeom>
          <a:noFill/>
        </p:spPr>
        <p:txBody>
          <a:bodyPr wrap="square">
            <a:spAutoFit/>
          </a:bodyPr>
          <a:lstStyle/>
          <a:p>
            <a:pPr indent="-406400">
              <a:lnSpc>
                <a:spcPct val="116000"/>
              </a:lnSpc>
              <a:spcAft>
                <a:spcPts val="800"/>
              </a:spcAft>
            </a:pP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Y. Matsuoka, A.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Funahashi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S. Ghosh, and H. Kitano, “Modeling and Simulation Using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CellDesigner</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000" i="1" dirty="0">
                <a:effectLst/>
                <a:latin typeface="Times New Roman" panose="02020603050405020304" pitchFamily="18" charset="0"/>
                <a:ea typeface="Times New Roman" panose="02020603050405020304" pitchFamily="18" charset="0"/>
                <a:cs typeface="Times New Roman" panose="02020603050405020304" pitchFamily="18" charset="0"/>
              </a:rPr>
              <a:t>Methods in Molecular Biology</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vol. 1164, pp. 121–145, 2014, </a:t>
            </a:r>
            <a:r>
              <a:rPr lang="en-US" sz="10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000" dirty="0">
                <a:effectLst/>
                <a:latin typeface="Times New Roman" panose="02020603050405020304" pitchFamily="18" charset="0"/>
                <a:ea typeface="Times New Roman" panose="02020603050405020304" pitchFamily="18" charset="0"/>
                <a:cs typeface="Times New Roman" panose="02020603050405020304" pitchFamily="18" charset="0"/>
              </a:rPr>
              <a:t>: 10.1007/978-1-4939-0805-9_11.</a:t>
            </a:r>
            <a:endParaRPr lang="en-IN" sz="1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17" name="Picture 4" descr="Amrita Mind Brain Center - Amrita Vishwa Vidyapeetham">
            <a:extLst>
              <a:ext uri="{FF2B5EF4-FFF2-40B4-BE49-F238E27FC236}">
                <a16:creationId xmlns:a16="http://schemas.microsoft.com/office/drawing/2014/main" id="{7AD7BC85-F98C-79E0-C873-900C4015F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pic>
        <p:nvPicPr>
          <p:cNvPr id="536" name="Google Shape;536;p35"/>
          <p:cNvPicPr preferRelativeResize="0"/>
          <p:nvPr/>
        </p:nvPicPr>
        <p:blipFill>
          <a:blip r:embed="rId4">
            <a:alphaModFix/>
          </a:blip>
          <a:stretch>
            <a:fillRect/>
          </a:stretch>
        </p:blipFill>
        <p:spPr>
          <a:xfrm>
            <a:off x="317492" y="631753"/>
            <a:ext cx="7565125" cy="4213250"/>
          </a:xfrm>
          <a:prstGeom prst="rect">
            <a:avLst/>
          </a:prstGeom>
          <a:noFill/>
          <a:ln>
            <a:noFill/>
          </a:ln>
        </p:spPr>
      </p:pic>
      <p:grpSp>
        <p:nvGrpSpPr>
          <p:cNvPr id="2" name="Google Shape;510;p33">
            <a:extLst>
              <a:ext uri="{FF2B5EF4-FFF2-40B4-BE49-F238E27FC236}">
                <a16:creationId xmlns:a16="http://schemas.microsoft.com/office/drawing/2014/main" id="{69060C8B-471F-6A3F-2958-BE82C7682E0F}"/>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C3E6713D-D39C-1575-3B22-E694743F7A63}"/>
                </a:ext>
              </a:extLst>
            </p:cNvPr>
            <p:cNvPicPr preferRelativeResize="0"/>
            <p:nvPr/>
          </p:nvPicPr>
          <p:blipFill rotWithShape="1">
            <a:blip r:embed="rId5">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F093218D-5C52-1156-8B6F-1470406A483B}"/>
                </a:ext>
              </a:extLst>
            </p:cNvPr>
            <p:cNvPicPr preferRelativeResize="0"/>
            <p:nvPr/>
          </p:nvPicPr>
          <p:blipFill rotWithShape="1">
            <a:blip r:embed="rId6">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14672642-8CAA-AD8E-6EA0-FA39D9943AF1}"/>
                </a:ext>
              </a:extLst>
            </p:cNvPr>
            <p:cNvPicPr preferRelativeResize="0"/>
            <p:nvPr/>
          </p:nvPicPr>
          <p:blipFill rotWithShape="1">
            <a:blip r:embed="rId5">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1B643153-1A22-2492-AC4A-78387801B2CE}"/>
                </a:ext>
              </a:extLst>
            </p:cNvPr>
            <p:cNvPicPr preferRelativeResize="0"/>
            <p:nvPr/>
          </p:nvPicPr>
          <p:blipFill rotWithShape="1">
            <a:blip r:embed="rId5">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2E97A8BB-51E3-2447-C672-9B613DBFABC7}"/>
                </a:ext>
              </a:extLst>
            </p:cNvPr>
            <p:cNvPicPr preferRelativeResize="0"/>
            <p:nvPr/>
          </p:nvPicPr>
          <p:blipFill rotWithShape="1">
            <a:blip r:embed="rId5">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E71E19F6-135F-B1F0-4090-00042A7FF9D9}"/>
                </a:ext>
              </a:extLst>
            </p:cNvPr>
            <p:cNvPicPr preferRelativeResize="0"/>
            <p:nvPr/>
          </p:nvPicPr>
          <p:blipFill rotWithShape="1">
            <a:blip r:embed="rId6">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0B85CB81-7D3F-4B67-6F5C-2D252891F949}"/>
                </a:ext>
              </a:extLst>
            </p:cNvPr>
            <p:cNvPicPr preferRelativeResize="0"/>
            <p:nvPr/>
          </p:nvPicPr>
          <p:blipFill rotWithShape="1">
            <a:blip r:embed="rId5">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6C346B9C-BFE5-C5C6-5B0A-743C6F7569FF}"/>
                </a:ext>
              </a:extLst>
            </p:cNvPr>
            <p:cNvPicPr preferRelativeResize="0"/>
            <p:nvPr/>
          </p:nvPicPr>
          <p:blipFill rotWithShape="1">
            <a:blip r:embed="rId5">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E5186977-5DD3-852B-69AB-1D50C05D0659}"/>
                </a:ext>
              </a:extLst>
            </p:cNvPr>
            <p:cNvPicPr preferRelativeResize="0"/>
            <p:nvPr/>
          </p:nvPicPr>
          <p:blipFill rotWithShape="1">
            <a:blip r:embed="rId7">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21E32EA5-3349-1C81-1E23-64C392F0CEC5}"/>
                </a:ext>
              </a:extLst>
            </p:cNvPr>
            <p:cNvPicPr preferRelativeResize="0"/>
            <p:nvPr/>
          </p:nvPicPr>
          <p:blipFill rotWithShape="1">
            <a:blip r:embed="rId7">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D2F94C82-66E5-3D40-02E2-F35D4519F6D1}"/>
                </a:ext>
              </a:extLst>
            </p:cNvPr>
            <p:cNvPicPr preferRelativeResize="0"/>
            <p:nvPr/>
          </p:nvPicPr>
          <p:blipFill rotWithShape="1">
            <a:blip r:embed="rId5">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542D3FA1-19A0-DDBC-B7D0-EB7CEC20BB8F}"/>
                </a:ext>
              </a:extLst>
            </p:cNvPr>
            <p:cNvPicPr preferRelativeResize="0"/>
            <p:nvPr/>
          </p:nvPicPr>
          <p:blipFill rotWithShape="1">
            <a:blip r:embed="rId7">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41BF3BF4-E29F-B549-F7BB-DB4A89047473}"/>
                </a:ext>
              </a:extLst>
            </p:cNvPr>
            <p:cNvPicPr preferRelativeResize="0"/>
            <p:nvPr/>
          </p:nvPicPr>
          <p:blipFill rotWithShape="1">
            <a:blip r:embed="rId7">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FB029E09-A519-4E43-ECAD-EBB5ED033C50}"/>
                </a:ext>
              </a:extLst>
            </p:cNvPr>
            <p:cNvPicPr preferRelativeResize="0"/>
            <p:nvPr/>
          </p:nvPicPr>
          <p:blipFill rotWithShape="1">
            <a:blip r:embed="rId6">
              <a:alphaModFix/>
            </a:blip>
            <a:srcRect l="11254" r="13011" b="50881"/>
            <a:stretch/>
          </p:blipFill>
          <p:spPr>
            <a:xfrm rot="5400000">
              <a:off x="-311303" y="3493776"/>
              <a:ext cx="1296169" cy="71901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36"/>
          <p:cNvPicPr preferRelativeResize="0"/>
          <p:nvPr/>
        </p:nvPicPr>
        <p:blipFill>
          <a:blip r:embed="rId3">
            <a:alphaModFix/>
          </a:blip>
          <a:stretch>
            <a:fillRect/>
          </a:stretch>
        </p:blipFill>
        <p:spPr>
          <a:xfrm>
            <a:off x="139753" y="1354970"/>
            <a:ext cx="8781674" cy="2268600"/>
          </a:xfrm>
          <a:prstGeom prst="rect">
            <a:avLst/>
          </a:prstGeom>
          <a:noFill/>
          <a:ln>
            <a:noFill/>
          </a:ln>
        </p:spPr>
      </p:pic>
      <p:grpSp>
        <p:nvGrpSpPr>
          <p:cNvPr id="2" name="Google Shape;510;p33">
            <a:extLst>
              <a:ext uri="{FF2B5EF4-FFF2-40B4-BE49-F238E27FC236}">
                <a16:creationId xmlns:a16="http://schemas.microsoft.com/office/drawing/2014/main" id="{64FB2D71-2FA8-1B77-C8CD-AA69D2E5C9F3}"/>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EE3618F9-681B-18D0-8B0B-9C8AFC8CCBD6}"/>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39B1EB61-091A-7801-F706-3FE47ED46E9E}"/>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7B997F3A-5891-7ECD-7655-3ADB3191911E}"/>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546F0B61-AF7D-E80C-C560-C197216DC414}"/>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641731C4-5724-B835-5060-7FB8C0F606BE}"/>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4F4C7FA3-6E43-768B-9897-742F3A65FAE8}"/>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FD30546C-7DEA-2774-C126-4D0CDFF3BC2C}"/>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BEF05A5A-BD49-5475-E8AB-A154E4833208}"/>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9DAC419D-1530-0CE7-AD0C-64FF84636C15}"/>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0E67F28D-3102-7354-7BC2-89855002658A}"/>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DB72674D-F0AA-7FBE-AAEC-959125FB0695}"/>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799AC0E8-993D-F34B-4FB6-2834F04AFBA3}"/>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7F03528E-C322-6E07-ADB2-847A1E9EB950}"/>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56C3B11D-F272-0EAA-0D73-9ABDD79DD55B}"/>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CCA35DEE-C042-D2D5-F64E-A639D0C97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37"/>
          <p:cNvPicPr preferRelativeResize="0"/>
          <p:nvPr/>
        </p:nvPicPr>
        <p:blipFill>
          <a:blip r:embed="rId3">
            <a:alphaModFix/>
          </a:blip>
          <a:stretch>
            <a:fillRect/>
          </a:stretch>
        </p:blipFill>
        <p:spPr>
          <a:xfrm>
            <a:off x="152400" y="1219200"/>
            <a:ext cx="8839201" cy="2395320"/>
          </a:xfrm>
          <a:prstGeom prst="rect">
            <a:avLst/>
          </a:prstGeom>
          <a:noFill/>
          <a:ln>
            <a:noFill/>
          </a:ln>
        </p:spPr>
      </p:pic>
      <p:grpSp>
        <p:nvGrpSpPr>
          <p:cNvPr id="2" name="Google Shape;510;p33">
            <a:extLst>
              <a:ext uri="{FF2B5EF4-FFF2-40B4-BE49-F238E27FC236}">
                <a16:creationId xmlns:a16="http://schemas.microsoft.com/office/drawing/2014/main" id="{05430B2C-2DD3-93C2-5956-165659F37406}"/>
              </a:ext>
            </a:extLst>
          </p:cNvPr>
          <p:cNvGrpSpPr/>
          <p:nvPr/>
        </p:nvGrpSpPr>
        <p:grpSpPr>
          <a:xfrm rot="-5400000">
            <a:off x="6510233" y="2513050"/>
            <a:ext cx="1665020" cy="3618460"/>
            <a:chOff x="-22726" y="12"/>
            <a:chExt cx="2370810" cy="5152300"/>
          </a:xfrm>
        </p:grpSpPr>
        <p:pic>
          <p:nvPicPr>
            <p:cNvPr id="3" name="Google Shape;511;p33">
              <a:extLst>
                <a:ext uri="{FF2B5EF4-FFF2-40B4-BE49-F238E27FC236}">
                  <a16:creationId xmlns:a16="http://schemas.microsoft.com/office/drawing/2014/main" id="{47C2F8BD-8070-A231-83E0-860E9F5629A3}"/>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2F553F6B-E255-A0C4-46A4-26B4339EC180}"/>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DAC5E28D-70EB-4702-5595-CEDBD2605E8A}"/>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AA6DA6D2-3F42-EB39-91CC-276866020C4F}"/>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C0A9A4D8-82F8-0658-2182-D52CFEFEB576}"/>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CCB34B3C-6CE8-2E12-742F-29E9F66189B7}"/>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792523C1-493E-C4A3-7308-23A1351D9602}"/>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098BC430-F382-32F1-CD46-50BD89369714}"/>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83F660D6-08E0-18BA-4887-082C27AD4AC6}"/>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10DE7433-D3C5-057A-B38F-FCB9AC5553FD}"/>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562DB27F-ECEA-2E59-A351-79735EFCCFB4}"/>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1A5E6F27-A2A2-DE7A-FAE1-0DB1B64E35C8}"/>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9D833D9A-57E1-06F4-0EB3-E706179ED2FB}"/>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3686F3CE-B77B-0F9B-0533-3C5B001621FC}"/>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925FF191-37D8-4B65-D07A-CA2D5DECB0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38"/>
          <p:cNvPicPr preferRelativeResize="0"/>
          <p:nvPr/>
        </p:nvPicPr>
        <p:blipFill>
          <a:blip r:embed="rId3">
            <a:alphaModFix/>
          </a:blip>
          <a:stretch>
            <a:fillRect/>
          </a:stretch>
        </p:blipFill>
        <p:spPr>
          <a:xfrm>
            <a:off x="250000" y="914400"/>
            <a:ext cx="8627300" cy="2913250"/>
          </a:xfrm>
          <a:prstGeom prst="rect">
            <a:avLst/>
          </a:prstGeom>
          <a:noFill/>
          <a:ln>
            <a:noFill/>
          </a:ln>
        </p:spPr>
      </p:pic>
      <p:grpSp>
        <p:nvGrpSpPr>
          <p:cNvPr id="2" name="Google Shape;510;p33">
            <a:extLst>
              <a:ext uri="{FF2B5EF4-FFF2-40B4-BE49-F238E27FC236}">
                <a16:creationId xmlns:a16="http://schemas.microsoft.com/office/drawing/2014/main" id="{FD0EC277-178B-4449-8A0C-29A6FFB1250D}"/>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49314376-CDF3-7537-78EB-74292B2B8B24}"/>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AF4675CA-587A-A287-2D11-7ADEBA47B0AF}"/>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DD4CEC0B-E4D2-DC1D-129C-98082BFCA4CF}"/>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F1E935A9-1946-E8BE-5DCF-8BF4A95DF5F1}"/>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81F4170D-1832-9C3E-87B7-7FB4624D8913}"/>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01F94694-9D77-40EE-550D-6EA9BB8F7BAE}"/>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1DA2C4A1-4E28-B8DE-16DE-0295EC76C730}"/>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22FC2157-F115-68D0-15F1-8B315A630325}"/>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FF5E150C-49AE-007F-DEE7-51BC63E49585}"/>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C5631BCD-6E20-99B1-CB3A-3F7B196A0A94}"/>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3251C375-3B0A-14B9-E4CC-661496FDDBA4}"/>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F5463C77-5A6F-4F12-A54C-04DBFF6B28B1}"/>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B1605405-C3B3-5C29-0037-711C5834702E}"/>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911F3A8B-2190-BFE6-E169-830F88E707DA}"/>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F194A1A0-B950-9502-3CEA-D7460FF55A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9"/>
          <p:cNvSpPr txBox="1"/>
          <p:nvPr/>
        </p:nvSpPr>
        <p:spPr>
          <a:xfrm>
            <a:off x="222566" y="3556659"/>
            <a:ext cx="8781900" cy="12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1" dirty="0">
                <a:solidFill>
                  <a:schemeClr val="dk1"/>
                </a:solidFill>
                <a:latin typeface="Times New Roman" panose="02020603050405020304" pitchFamily="18" charset="0"/>
                <a:ea typeface="Playfair Display"/>
                <a:cs typeface="Times New Roman" panose="02020603050405020304" pitchFamily="18" charset="0"/>
                <a:sym typeface="Playfair Display"/>
              </a:rPr>
              <a:t>Diseased pathway in patients - CellDesigner</a:t>
            </a:r>
            <a:endParaRPr sz="3600" b="1" i="1"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557" name="Google Shape;557;p39"/>
          <p:cNvPicPr preferRelativeResize="0"/>
          <p:nvPr/>
        </p:nvPicPr>
        <p:blipFill>
          <a:blip r:embed="rId3">
            <a:alphaModFix/>
          </a:blip>
          <a:stretch>
            <a:fillRect/>
          </a:stretch>
        </p:blipFill>
        <p:spPr>
          <a:xfrm>
            <a:off x="152401" y="617802"/>
            <a:ext cx="8839198" cy="2875989"/>
          </a:xfrm>
          <a:prstGeom prst="rect">
            <a:avLst/>
          </a:prstGeom>
          <a:noFill/>
          <a:ln>
            <a:noFill/>
          </a:ln>
        </p:spPr>
      </p:pic>
      <p:grpSp>
        <p:nvGrpSpPr>
          <p:cNvPr id="2" name="Google Shape;510;p33">
            <a:extLst>
              <a:ext uri="{FF2B5EF4-FFF2-40B4-BE49-F238E27FC236}">
                <a16:creationId xmlns:a16="http://schemas.microsoft.com/office/drawing/2014/main" id="{639C70A6-8DD0-83BC-2096-03B5AB88B974}"/>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7F097012-D864-B553-DF4B-3DDA2413BFB4}"/>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7E938C01-4D13-1FD6-5ED6-C00F2A4D1D45}"/>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0BE488BF-6511-D3D0-129F-B5804DF75341}"/>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E7C9438C-E1C4-F60D-812B-763A8B17B6AC}"/>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535CC041-3E95-B067-6424-E4B710161194}"/>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B4D11270-EA73-96CE-BEB3-C0ED6F403718}"/>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4EB8AA78-92EC-9BB3-19AB-473231DDBDAB}"/>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A6879A9A-6D17-21C9-AF83-4DFD8F8888C9}"/>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8B823D6F-076D-0D68-7129-C8F86E7177E4}"/>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BD26E471-30E8-4BFF-F4FD-248602BADD53}"/>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9A2696A5-411A-481E-14AE-073763AADFCD}"/>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511A087F-E81C-57B0-3E5E-83DF1BD30950}"/>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6149EAC5-D9AF-7E85-1802-601CDBB62DBC}"/>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4D7F89EF-2A3E-22DB-6F72-C5F633C9D612}"/>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13B84C58-CEBC-8CF1-221D-73BFEB898A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40"/>
          <p:cNvPicPr preferRelativeResize="0"/>
          <p:nvPr/>
        </p:nvPicPr>
        <p:blipFill>
          <a:blip r:embed="rId3">
            <a:alphaModFix/>
          </a:blip>
          <a:stretch>
            <a:fillRect/>
          </a:stretch>
        </p:blipFill>
        <p:spPr>
          <a:xfrm>
            <a:off x="607350" y="717275"/>
            <a:ext cx="7501075" cy="3708950"/>
          </a:xfrm>
          <a:prstGeom prst="rect">
            <a:avLst/>
          </a:prstGeom>
          <a:noFill/>
          <a:ln>
            <a:noFill/>
          </a:ln>
        </p:spPr>
      </p:pic>
      <p:grpSp>
        <p:nvGrpSpPr>
          <p:cNvPr id="2" name="Google Shape;510;p33">
            <a:extLst>
              <a:ext uri="{FF2B5EF4-FFF2-40B4-BE49-F238E27FC236}">
                <a16:creationId xmlns:a16="http://schemas.microsoft.com/office/drawing/2014/main" id="{9FEAA84E-BCC0-2DE4-4448-2DA4942F354F}"/>
              </a:ext>
            </a:extLst>
          </p:cNvPr>
          <p:cNvGrpSpPr/>
          <p:nvPr/>
        </p:nvGrpSpPr>
        <p:grpSpPr>
          <a:xfrm rot="-5400000">
            <a:off x="6510233" y="2513050"/>
            <a:ext cx="1665020" cy="3618460"/>
            <a:chOff x="-22726" y="12"/>
            <a:chExt cx="2370810" cy="5152300"/>
          </a:xfrm>
        </p:grpSpPr>
        <p:pic>
          <p:nvPicPr>
            <p:cNvPr id="3" name="Google Shape;511;p33">
              <a:extLst>
                <a:ext uri="{FF2B5EF4-FFF2-40B4-BE49-F238E27FC236}">
                  <a16:creationId xmlns:a16="http://schemas.microsoft.com/office/drawing/2014/main" id="{5CAD33F6-796D-4506-E2E8-4F688D683269}"/>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369FA05C-440E-2CD1-C371-0CAEEA4E024C}"/>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28B5F285-2F11-C61A-A9D5-C73C387F5B13}"/>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EEF2A546-84F8-BE02-DAEF-D4131E46041C}"/>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D8D656C9-1D20-5924-86D1-DC32BC850F40}"/>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D185B81E-BBB9-8177-1B83-F3503991EEAB}"/>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3CEFF5B8-49C4-C538-0A70-377AA2495D08}"/>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D02BF129-9821-B65F-29F5-80A5414F03A9}"/>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8E8095AD-11EB-BA22-0467-05D5C6830F59}"/>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41BA5374-08E7-056B-BC36-E4D59A5BE3B1}"/>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6BAB87FE-76BD-DA66-9CD3-2DEA6B040A21}"/>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9102732A-EF6D-5DE9-0774-B188177EC822}"/>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562BFC5F-C708-5485-6855-64BF69812789}"/>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4094A268-9A1E-5423-7EA6-1EE5D5D19538}"/>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1E6DF4FB-2CF4-E4C8-D67F-9CDC43C52B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41"/>
          <p:cNvPicPr preferRelativeResize="0"/>
          <p:nvPr/>
        </p:nvPicPr>
        <p:blipFill>
          <a:blip r:embed="rId3">
            <a:alphaModFix/>
          </a:blip>
          <a:stretch>
            <a:fillRect/>
          </a:stretch>
        </p:blipFill>
        <p:spPr>
          <a:xfrm rot="10800000">
            <a:off x="668600" y="810075"/>
            <a:ext cx="1623525" cy="597950"/>
          </a:xfrm>
          <a:prstGeom prst="rect">
            <a:avLst/>
          </a:prstGeom>
          <a:noFill/>
          <a:ln>
            <a:noFill/>
          </a:ln>
        </p:spPr>
      </p:pic>
      <p:pic>
        <p:nvPicPr>
          <p:cNvPr id="568" name="Google Shape;568;p41"/>
          <p:cNvPicPr preferRelativeResize="0"/>
          <p:nvPr/>
        </p:nvPicPr>
        <p:blipFill>
          <a:blip r:embed="rId4">
            <a:alphaModFix/>
          </a:blip>
          <a:stretch>
            <a:fillRect/>
          </a:stretch>
        </p:blipFill>
        <p:spPr>
          <a:xfrm>
            <a:off x="232950" y="987000"/>
            <a:ext cx="8534926" cy="2773250"/>
          </a:xfrm>
          <a:prstGeom prst="rect">
            <a:avLst/>
          </a:prstGeom>
          <a:noFill/>
          <a:ln>
            <a:noFill/>
          </a:ln>
        </p:spPr>
      </p:pic>
      <p:grpSp>
        <p:nvGrpSpPr>
          <p:cNvPr id="2" name="Google Shape;510;p33">
            <a:extLst>
              <a:ext uri="{FF2B5EF4-FFF2-40B4-BE49-F238E27FC236}">
                <a16:creationId xmlns:a16="http://schemas.microsoft.com/office/drawing/2014/main" id="{22CFD163-453B-65AD-AFD7-7F843EFD7891}"/>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0BCDCE65-0A2C-68E8-4B50-34318067B232}"/>
                </a:ext>
              </a:extLst>
            </p:cNvPr>
            <p:cNvPicPr preferRelativeResize="0"/>
            <p:nvPr/>
          </p:nvPicPr>
          <p:blipFill rotWithShape="1">
            <a:blip r:embed="rId5">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24B6203A-1AFC-6EC4-4182-B7D37AAC77BF}"/>
                </a:ext>
              </a:extLst>
            </p:cNvPr>
            <p:cNvPicPr preferRelativeResize="0"/>
            <p:nvPr/>
          </p:nvPicPr>
          <p:blipFill rotWithShape="1">
            <a:blip r:embed="rId6">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3021E0C4-926E-2E65-0134-A2E03C3B792B}"/>
                </a:ext>
              </a:extLst>
            </p:cNvPr>
            <p:cNvPicPr preferRelativeResize="0"/>
            <p:nvPr/>
          </p:nvPicPr>
          <p:blipFill rotWithShape="1">
            <a:blip r:embed="rId5">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16FB7BF1-99BA-DE0F-3888-554B965768A4}"/>
                </a:ext>
              </a:extLst>
            </p:cNvPr>
            <p:cNvPicPr preferRelativeResize="0"/>
            <p:nvPr/>
          </p:nvPicPr>
          <p:blipFill rotWithShape="1">
            <a:blip r:embed="rId5">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66813905-B1A9-9592-EDBD-043E4468D99D}"/>
                </a:ext>
              </a:extLst>
            </p:cNvPr>
            <p:cNvPicPr preferRelativeResize="0"/>
            <p:nvPr/>
          </p:nvPicPr>
          <p:blipFill rotWithShape="1">
            <a:blip r:embed="rId5">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9F1014D4-71E1-A1A5-E886-B7C44FB27593}"/>
                </a:ext>
              </a:extLst>
            </p:cNvPr>
            <p:cNvPicPr preferRelativeResize="0"/>
            <p:nvPr/>
          </p:nvPicPr>
          <p:blipFill rotWithShape="1">
            <a:blip r:embed="rId6">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C38A33F2-CA2C-2BD1-C5F5-64A2A0972395}"/>
                </a:ext>
              </a:extLst>
            </p:cNvPr>
            <p:cNvPicPr preferRelativeResize="0"/>
            <p:nvPr/>
          </p:nvPicPr>
          <p:blipFill rotWithShape="1">
            <a:blip r:embed="rId5">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01053E09-D6F4-7536-1FCF-ACF6D96D7008}"/>
                </a:ext>
              </a:extLst>
            </p:cNvPr>
            <p:cNvPicPr preferRelativeResize="0"/>
            <p:nvPr/>
          </p:nvPicPr>
          <p:blipFill rotWithShape="1">
            <a:blip r:embed="rId5">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B5F648C1-FD82-8A37-4EA5-FD76F6B86D2B}"/>
                </a:ext>
              </a:extLst>
            </p:cNvPr>
            <p:cNvPicPr preferRelativeResize="0"/>
            <p:nvPr/>
          </p:nvPicPr>
          <p:blipFill rotWithShape="1">
            <a:blip r:embed="rId7">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53D6CDE1-173C-E8B4-0A87-4F279982823A}"/>
                </a:ext>
              </a:extLst>
            </p:cNvPr>
            <p:cNvPicPr preferRelativeResize="0"/>
            <p:nvPr/>
          </p:nvPicPr>
          <p:blipFill rotWithShape="1">
            <a:blip r:embed="rId7">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5A15EEB8-F65D-B0A8-4CB1-4BB25DF59785}"/>
                </a:ext>
              </a:extLst>
            </p:cNvPr>
            <p:cNvPicPr preferRelativeResize="0"/>
            <p:nvPr/>
          </p:nvPicPr>
          <p:blipFill rotWithShape="1">
            <a:blip r:embed="rId5">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04E7F391-0FB2-81E1-A4AF-531811B35C4F}"/>
                </a:ext>
              </a:extLst>
            </p:cNvPr>
            <p:cNvPicPr preferRelativeResize="0"/>
            <p:nvPr/>
          </p:nvPicPr>
          <p:blipFill rotWithShape="1">
            <a:blip r:embed="rId7">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D1031A00-4E2A-66E5-739E-D6D74A7E969E}"/>
                </a:ext>
              </a:extLst>
            </p:cNvPr>
            <p:cNvPicPr preferRelativeResize="0"/>
            <p:nvPr/>
          </p:nvPicPr>
          <p:blipFill rotWithShape="1">
            <a:blip r:embed="rId7">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7762AAAC-6700-8AC1-E354-C50EAB597A6D}"/>
                </a:ext>
              </a:extLst>
            </p:cNvPr>
            <p:cNvPicPr preferRelativeResize="0"/>
            <p:nvPr/>
          </p:nvPicPr>
          <p:blipFill rotWithShape="1">
            <a:blip r:embed="rId6">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4237DA8A-7915-3745-E819-6DB78EB00C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CFBD-FE03-D1A9-AB8F-CF9B9974EC2E}"/>
              </a:ext>
            </a:extLst>
          </p:cNvPr>
          <p:cNvSpPr>
            <a:spLocks noGrp="1"/>
          </p:cNvSpPr>
          <p:nvPr>
            <p:ph type="title"/>
          </p:nvPr>
        </p:nvSpPr>
        <p:spPr>
          <a:xfrm>
            <a:off x="405155" y="400231"/>
            <a:ext cx="8333689" cy="572700"/>
          </a:xfrm>
        </p:spPr>
        <p:txBody>
          <a:bodyPr/>
          <a:lstStyle/>
          <a:p>
            <a:r>
              <a:rPr lang="en-IN" b="1" i="1" dirty="0">
                <a:latin typeface="Times New Roman" panose="02020603050405020304" pitchFamily="18" charset="0"/>
                <a:cs typeface="Times New Roman" panose="02020603050405020304" pitchFamily="18" charset="0"/>
              </a:rPr>
              <a:t>How to build a pathway with a Cell designer</a:t>
            </a:r>
          </a:p>
        </p:txBody>
      </p:sp>
      <p:sp>
        <p:nvSpPr>
          <p:cNvPr id="3" name="Text Placeholder 2">
            <a:extLst>
              <a:ext uri="{FF2B5EF4-FFF2-40B4-BE49-F238E27FC236}">
                <a16:creationId xmlns:a16="http://schemas.microsoft.com/office/drawing/2014/main" id="{C17865FF-D47B-149F-B418-582F031B4628}"/>
              </a:ext>
            </a:extLst>
          </p:cNvPr>
          <p:cNvSpPr>
            <a:spLocks noGrp="1"/>
          </p:cNvSpPr>
          <p:nvPr>
            <p:ph type="body" idx="1"/>
          </p:nvPr>
        </p:nvSpPr>
        <p:spPr>
          <a:xfrm>
            <a:off x="223288" y="833353"/>
            <a:ext cx="6651645" cy="1027711"/>
          </a:xfrm>
        </p:spPr>
        <p:txBody>
          <a:bodyPr/>
          <a:lstStyle/>
          <a:p>
            <a:r>
              <a:rPr lang="en-IN" sz="2800" dirty="0">
                <a:latin typeface="Times New Roman" panose="02020603050405020304" pitchFamily="18" charset="0"/>
                <a:cs typeface="Times New Roman" panose="02020603050405020304" pitchFamily="18" charset="0"/>
              </a:rPr>
              <a:t>Pathway map</a:t>
            </a:r>
          </a:p>
          <a:p>
            <a:r>
              <a:rPr lang="en-IN" sz="2800" dirty="0">
                <a:latin typeface="Times New Roman" panose="02020603050405020304" pitchFamily="18" charset="0"/>
                <a:cs typeface="Times New Roman" panose="02020603050405020304" pitchFamily="18" charset="0"/>
              </a:rPr>
              <a:t>Mathematical model</a:t>
            </a:r>
          </a:p>
        </p:txBody>
      </p:sp>
      <p:pic>
        <p:nvPicPr>
          <p:cNvPr id="5" name="Picture 4">
            <a:extLst>
              <a:ext uri="{FF2B5EF4-FFF2-40B4-BE49-F238E27FC236}">
                <a16:creationId xmlns:a16="http://schemas.microsoft.com/office/drawing/2014/main" id="{E788D4FA-6728-D921-FEAD-C3FFD92B8FB7}"/>
              </a:ext>
            </a:extLst>
          </p:cNvPr>
          <p:cNvPicPr>
            <a:picLocks noChangeAspect="1"/>
          </p:cNvPicPr>
          <p:nvPr/>
        </p:nvPicPr>
        <p:blipFill>
          <a:blip r:embed="rId3"/>
          <a:stretch>
            <a:fillRect/>
          </a:stretch>
        </p:blipFill>
        <p:spPr>
          <a:xfrm>
            <a:off x="2269067" y="1830238"/>
            <a:ext cx="6283082" cy="3219850"/>
          </a:xfrm>
          <a:prstGeom prst="rect">
            <a:avLst/>
          </a:prstGeom>
        </p:spPr>
      </p:pic>
      <p:pic>
        <p:nvPicPr>
          <p:cNvPr id="6" name="Picture 4" descr="Amrita Mind Brain Center - Amrita Vishwa Vidyapeetham">
            <a:extLst>
              <a:ext uri="{FF2B5EF4-FFF2-40B4-BE49-F238E27FC236}">
                <a16:creationId xmlns:a16="http://schemas.microsoft.com/office/drawing/2014/main" id="{2C7DC646-11E7-B1D5-C7C6-FA260ADE2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848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42"/>
          <p:cNvPicPr preferRelativeResize="0"/>
          <p:nvPr/>
        </p:nvPicPr>
        <p:blipFill>
          <a:blip r:embed="rId3">
            <a:alphaModFix/>
          </a:blip>
          <a:stretch>
            <a:fillRect/>
          </a:stretch>
        </p:blipFill>
        <p:spPr>
          <a:xfrm>
            <a:off x="152400" y="1143000"/>
            <a:ext cx="8839199" cy="2627870"/>
          </a:xfrm>
          <a:prstGeom prst="rect">
            <a:avLst/>
          </a:prstGeom>
          <a:noFill/>
          <a:ln>
            <a:noFill/>
          </a:ln>
        </p:spPr>
      </p:pic>
      <p:grpSp>
        <p:nvGrpSpPr>
          <p:cNvPr id="2" name="Google Shape;510;p33">
            <a:extLst>
              <a:ext uri="{FF2B5EF4-FFF2-40B4-BE49-F238E27FC236}">
                <a16:creationId xmlns:a16="http://schemas.microsoft.com/office/drawing/2014/main" id="{3B38B7C5-6213-CF8B-B8D2-711CF7DF830F}"/>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485DDFD2-3922-D5E4-F7F4-3ABD4746B7F5}"/>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A709124D-CB9A-B651-7074-761014F94C4B}"/>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7968DFE8-0346-BFE3-9AA5-208F12E53D55}"/>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45056CF0-A2AC-A923-4008-1C59E16F90E8}"/>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9550EC76-FDFC-F382-318B-9555FB31104A}"/>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A4095C87-24AD-B428-ACB8-99DC24FD6AFF}"/>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2BC142A9-D031-082D-8D7B-659260995345}"/>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5474BBE8-5235-A89B-F6A3-A0A848EE0065}"/>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056C0BA0-0E03-D8B9-D474-25FB29FED49E}"/>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E5B8B354-7CC6-87CE-7561-D1EF1C6DBE18}"/>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BD400507-9771-9055-62D0-0AED7AC85019}"/>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78E9937E-1999-96D5-C3B9-74253BA45B9B}"/>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9860CCC2-4317-4684-F8DE-850D997E8B81}"/>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6BC88EBA-8F5B-CF53-C03D-466C7E90ADED}"/>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4A98770C-888A-10F0-2DC6-9FD1C1CA66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11289"/>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43"/>
          <p:cNvPicPr preferRelativeResize="0"/>
          <p:nvPr/>
        </p:nvPicPr>
        <p:blipFill>
          <a:blip r:embed="rId3">
            <a:alphaModFix/>
          </a:blip>
          <a:stretch>
            <a:fillRect/>
          </a:stretch>
        </p:blipFill>
        <p:spPr>
          <a:xfrm>
            <a:off x="152400" y="838200"/>
            <a:ext cx="8839199" cy="3112654"/>
          </a:xfrm>
          <a:prstGeom prst="rect">
            <a:avLst/>
          </a:prstGeom>
          <a:noFill/>
          <a:ln>
            <a:noFill/>
          </a:ln>
        </p:spPr>
      </p:pic>
      <p:grpSp>
        <p:nvGrpSpPr>
          <p:cNvPr id="2" name="Google Shape;510;p33">
            <a:extLst>
              <a:ext uri="{FF2B5EF4-FFF2-40B4-BE49-F238E27FC236}">
                <a16:creationId xmlns:a16="http://schemas.microsoft.com/office/drawing/2014/main" id="{5CCDBE97-F5B6-758D-60E3-1AADBD0CBC92}"/>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10A98412-B2FE-3450-97AD-0BB740434EAE}"/>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317FC9A9-387E-FF0D-F06C-6D0D37705EEC}"/>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0361C9C5-7FD6-9B65-4593-F68BC3D304B8}"/>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77CA07A2-8FFB-A98B-FA5B-E93F66043579}"/>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648B0C72-71F5-84C5-922F-7277160C338C}"/>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B4580B07-1B9E-2560-7956-21F777B2BAAF}"/>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859318F2-B2E7-4135-E1CA-38F95DB41F9A}"/>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6A55E7C5-39FB-DE2A-75EC-DE22675E9A3A}"/>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B20E5269-ACF1-6D6B-B5BF-D095980E2546}"/>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3E17014A-9F0E-1A64-95C7-879B5FF4A509}"/>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B46A3179-FC65-8B49-ECDC-2687AC9C7226}"/>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A954100A-3D4F-F9CF-DF30-0788222D8778}"/>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2727AA9E-150A-9A99-12DC-4896F1347D42}"/>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9B96626E-E0C2-7124-840E-A6BA611DF7E4}"/>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F45C0EE5-1CEB-7F3C-1073-EA489ADAF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44"/>
          <p:cNvPicPr preferRelativeResize="0"/>
          <p:nvPr/>
        </p:nvPicPr>
        <p:blipFill>
          <a:blip r:embed="rId3">
            <a:alphaModFix/>
          </a:blip>
          <a:stretch>
            <a:fillRect/>
          </a:stretch>
        </p:blipFill>
        <p:spPr>
          <a:xfrm>
            <a:off x="152400" y="1074950"/>
            <a:ext cx="8839199" cy="2637754"/>
          </a:xfrm>
          <a:prstGeom prst="rect">
            <a:avLst/>
          </a:prstGeom>
          <a:noFill/>
          <a:ln>
            <a:noFill/>
          </a:ln>
        </p:spPr>
      </p:pic>
      <p:grpSp>
        <p:nvGrpSpPr>
          <p:cNvPr id="2" name="Google Shape;510;p33">
            <a:extLst>
              <a:ext uri="{FF2B5EF4-FFF2-40B4-BE49-F238E27FC236}">
                <a16:creationId xmlns:a16="http://schemas.microsoft.com/office/drawing/2014/main" id="{1725F783-3FC8-1E32-8003-5E90307578D2}"/>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0A9D8D48-B618-B462-D971-8A6C44A604BB}"/>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F2373861-022B-EBE9-6A8A-7E4A7C9A1D24}"/>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31E88BA6-4D97-57C0-B494-31217611702D}"/>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D1CB51E0-860C-4165-0CEE-C6536A529088}"/>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E29C3246-B5FC-960D-2AF6-BD149FF06340}"/>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B64F8D11-2A8B-C742-E145-3E1952C79A9F}"/>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D96EF597-1821-5C98-CB4C-78D07B3F512C}"/>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02201949-DB8B-082C-E8B9-159EA4CF6FA0}"/>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F90E3597-2149-633B-F9D2-1FBA8F6D3D7D}"/>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F0A01AE3-1078-C05B-77D4-727FE8706D7E}"/>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EC948EAC-F5A4-F33B-D70E-60B7B68CC66F}"/>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ADC71D79-F386-5765-5039-4D754239BE0D}"/>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0DE0D8FD-9110-5860-AA39-3EC3AFC60136}"/>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F40EC9ED-EA6E-75DB-FFFC-CDE988B43031}"/>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ECCF55AB-9F97-8D49-FD1E-3341DF7B9B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5"/>
          <p:cNvSpPr txBox="1">
            <a:spLocks noGrp="1"/>
          </p:cNvSpPr>
          <p:nvPr>
            <p:ph type="title"/>
          </p:nvPr>
        </p:nvSpPr>
        <p:spPr>
          <a:xfrm>
            <a:off x="3915800" y="317075"/>
            <a:ext cx="361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i="1" dirty="0">
                <a:latin typeface="Times New Roman" panose="02020603050405020304" pitchFamily="18" charset="0"/>
                <a:cs typeface="Times New Roman" panose="02020603050405020304" pitchFamily="18" charset="0"/>
              </a:rPr>
              <a:t>Drug: Minzasolmin</a:t>
            </a:r>
            <a:endParaRPr sz="2000" b="1" i="1" dirty="0">
              <a:latin typeface="Times New Roman" panose="02020603050405020304" pitchFamily="18" charset="0"/>
              <a:cs typeface="Times New Roman" panose="02020603050405020304" pitchFamily="18" charset="0"/>
            </a:endParaRPr>
          </a:p>
        </p:txBody>
      </p:sp>
      <p:sp>
        <p:nvSpPr>
          <p:cNvPr id="589" name="Google Shape;589;p45"/>
          <p:cNvSpPr txBox="1">
            <a:spLocks noGrp="1"/>
          </p:cNvSpPr>
          <p:nvPr>
            <p:ph type="subTitle" idx="1"/>
          </p:nvPr>
        </p:nvSpPr>
        <p:spPr>
          <a:xfrm>
            <a:off x="4583175" y="1180250"/>
            <a:ext cx="4452300" cy="22983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000">
                <a:latin typeface="Times New Roman" panose="02020603050405020304" pitchFamily="18" charset="0"/>
                <a:cs typeface="Times New Roman" panose="02020603050405020304" pitchFamily="18" charset="0"/>
              </a:rPr>
              <a:t>Small molecule asyn aggregation inhibitor</a:t>
            </a:r>
            <a:endParaRPr sz="2000">
              <a:latin typeface="Times New Roman" panose="02020603050405020304" pitchFamily="18" charset="0"/>
              <a:cs typeface="Times New Roman" panose="02020603050405020304" pitchFamily="18" charset="0"/>
            </a:endParaRPr>
          </a:p>
          <a:p>
            <a:pPr marL="457200" lvl="0" indent="-368300" algn="l" rtl="0">
              <a:spcBef>
                <a:spcPts val="0"/>
              </a:spcBef>
              <a:spcAft>
                <a:spcPts val="0"/>
              </a:spcAft>
              <a:buSzPts val="2200"/>
              <a:buChar char="●"/>
            </a:pPr>
            <a:r>
              <a:rPr lang="en" sz="2000">
                <a:latin typeface="Times New Roman" panose="02020603050405020304" pitchFamily="18" charset="0"/>
                <a:cs typeface="Times New Roman" panose="02020603050405020304" pitchFamily="18" charset="0"/>
              </a:rPr>
              <a:t>Licensed in 2014 by Neuropore</a:t>
            </a:r>
            <a:endParaRPr sz="2000">
              <a:latin typeface="Times New Roman" panose="02020603050405020304" pitchFamily="18" charset="0"/>
              <a:cs typeface="Times New Roman" panose="02020603050405020304" pitchFamily="18" charset="0"/>
            </a:endParaRPr>
          </a:p>
          <a:p>
            <a:pPr marL="457200" lvl="0" indent="-368300" algn="l" rtl="0">
              <a:spcBef>
                <a:spcPts val="0"/>
              </a:spcBef>
              <a:spcAft>
                <a:spcPts val="0"/>
              </a:spcAft>
              <a:buSzPts val="2200"/>
              <a:buChar char="●"/>
            </a:pPr>
            <a:r>
              <a:rPr lang="en" sz="2000">
                <a:latin typeface="Times New Roman" panose="02020603050405020304" pitchFamily="18" charset="0"/>
                <a:cs typeface="Times New Roman" panose="02020603050405020304" pitchFamily="18" charset="0"/>
              </a:rPr>
              <a:t>A series of cyclic peptidomimetic compounds interact with C terminal domain of asyn, prevent from binding to membranes and oligomerization. </a:t>
            </a:r>
            <a:endParaRPr sz="2000">
              <a:latin typeface="Times New Roman" panose="02020603050405020304" pitchFamily="18" charset="0"/>
              <a:cs typeface="Times New Roman" panose="02020603050405020304" pitchFamily="18" charset="0"/>
            </a:endParaRPr>
          </a:p>
        </p:txBody>
      </p:sp>
      <p:pic>
        <p:nvPicPr>
          <p:cNvPr id="590" name="Google Shape;590;p45"/>
          <p:cNvPicPr preferRelativeResize="0"/>
          <p:nvPr/>
        </p:nvPicPr>
        <p:blipFill>
          <a:blip r:embed="rId3">
            <a:alphaModFix/>
          </a:blip>
          <a:stretch>
            <a:fillRect/>
          </a:stretch>
        </p:blipFill>
        <p:spPr>
          <a:xfrm>
            <a:off x="152400" y="1180250"/>
            <a:ext cx="4301400" cy="2196255"/>
          </a:xfrm>
          <a:prstGeom prst="rect">
            <a:avLst/>
          </a:prstGeom>
          <a:noFill/>
          <a:ln>
            <a:noFill/>
          </a:ln>
        </p:spPr>
      </p:pic>
      <p:grpSp>
        <p:nvGrpSpPr>
          <p:cNvPr id="591" name="Google Shape;591;p45"/>
          <p:cNvGrpSpPr/>
          <p:nvPr/>
        </p:nvGrpSpPr>
        <p:grpSpPr>
          <a:xfrm rot="5400000">
            <a:off x="1075110" y="-1374389"/>
            <a:ext cx="1541149" cy="4289929"/>
            <a:chOff x="-22726" y="-218155"/>
            <a:chExt cx="1929330" cy="5370467"/>
          </a:xfrm>
        </p:grpSpPr>
        <p:pic>
          <p:nvPicPr>
            <p:cNvPr id="592" name="Google Shape;592;p45"/>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593" name="Google Shape;593;p45"/>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94" name="Google Shape;594;p45"/>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595" name="Google Shape;595;p45"/>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596" name="Google Shape;596;p45"/>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597" name="Google Shape;597;p45"/>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598" name="Google Shape;598;p45"/>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599" name="Google Shape;599;p45"/>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600" name="Google Shape;600;p45"/>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601" name="Google Shape;601;p45"/>
            <p:cNvPicPr preferRelativeResize="0"/>
            <p:nvPr/>
          </p:nvPicPr>
          <p:blipFill rotWithShape="1">
            <a:blip r:embed="rId4">
              <a:alphaModFix/>
            </a:blip>
            <a:srcRect l="35435" t="1038" r="12098" b="47015"/>
            <a:stretch/>
          </p:blipFill>
          <p:spPr>
            <a:xfrm rot="5400000">
              <a:off x="-212794" y="-28057"/>
              <a:ext cx="2309495" cy="1929300"/>
            </a:xfrm>
            <a:prstGeom prst="rect">
              <a:avLst/>
            </a:prstGeom>
            <a:noFill/>
            <a:ln>
              <a:noFill/>
            </a:ln>
          </p:spPr>
        </p:pic>
        <p:pic>
          <p:nvPicPr>
            <p:cNvPr id="602" name="Google Shape;602;p45"/>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603" name="Google Shape;603;p45"/>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604" name="Google Shape;604;p45"/>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grpSp>
        <p:nvGrpSpPr>
          <p:cNvPr id="605" name="Google Shape;605;p45"/>
          <p:cNvGrpSpPr/>
          <p:nvPr/>
        </p:nvGrpSpPr>
        <p:grpSpPr>
          <a:xfrm rot="-5400000">
            <a:off x="6510233" y="2501761"/>
            <a:ext cx="1665020" cy="3618460"/>
            <a:chOff x="-22726" y="12"/>
            <a:chExt cx="2370810" cy="5152300"/>
          </a:xfrm>
        </p:grpSpPr>
        <p:pic>
          <p:nvPicPr>
            <p:cNvPr id="606" name="Google Shape;606;p45"/>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607" name="Google Shape;607;p45"/>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608" name="Google Shape;608;p45"/>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09" name="Google Shape;609;p45"/>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610" name="Google Shape;610;p45"/>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611" name="Google Shape;611;p45"/>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612" name="Google Shape;612;p45"/>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613" name="Google Shape;613;p45"/>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614" name="Google Shape;614;p45"/>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615" name="Google Shape;615;p45"/>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616" name="Google Shape;616;p45"/>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617" name="Google Shape;617;p45"/>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618" name="Google Shape;618;p45"/>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619" name="Google Shape;619;p45"/>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sp>
        <p:nvSpPr>
          <p:cNvPr id="620" name="Google Shape;620;p45"/>
          <p:cNvSpPr txBox="1">
            <a:spLocks noGrp="1"/>
          </p:cNvSpPr>
          <p:nvPr>
            <p:ph type="subTitle" idx="1"/>
          </p:nvPr>
        </p:nvSpPr>
        <p:spPr>
          <a:xfrm>
            <a:off x="152400" y="3515125"/>
            <a:ext cx="4713300" cy="15411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000">
                <a:latin typeface="Times New Roman" panose="02020603050405020304" pitchFamily="18" charset="0"/>
                <a:cs typeface="Times New Roman" panose="02020603050405020304" pitchFamily="18" charset="0"/>
              </a:rPr>
              <a:t>Second generation compound, oral bioavailability and entry</a:t>
            </a:r>
            <a:endParaRPr sz="2000">
              <a:latin typeface="Times New Roman" panose="02020603050405020304" pitchFamily="18" charset="0"/>
              <a:cs typeface="Times New Roman" panose="02020603050405020304" pitchFamily="18" charset="0"/>
            </a:endParaRPr>
          </a:p>
          <a:p>
            <a:pPr marL="457200" lvl="0" indent="-368300" algn="l" rtl="0">
              <a:spcBef>
                <a:spcPts val="0"/>
              </a:spcBef>
              <a:spcAft>
                <a:spcPts val="0"/>
              </a:spcAft>
              <a:buSzPts val="2200"/>
              <a:buChar char="●"/>
            </a:pPr>
            <a:r>
              <a:rPr lang="en" sz="2000">
                <a:latin typeface="Times New Roman" panose="02020603050405020304" pitchFamily="18" charset="0"/>
                <a:cs typeface="Times New Roman" panose="02020603050405020304" pitchFamily="18" charset="0"/>
              </a:rPr>
              <a:t>Purified R enantiomer of the racemic mixture NPT-200-11.</a:t>
            </a:r>
            <a:endParaRPr sz="2000">
              <a:latin typeface="Times New Roman" panose="02020603050405020304" pitchFamily="18" charset="0"/>
              <a:cs typeface="Times New Roman" panose="02020603050405020304" pitchFamily="18" charset="0"/>
            </a:endParaRPr>
          </a:p>
        </p:txBody>
      </p:sp>
      <p:pic>
        <p:nvPicPr>
          <p:cNvPr id="2" name="Picture 4" descr="Amrita Mind Brain Center - Amrita Vishwa Vidyapeetham">
            <a:extLst>
              <a:ext uri="{FF2B5EF4-FFF2-40B4-BE49-F238E27FC236}">
                <a16:creationId xmlns:a16="http://schemas.microsoft.com/office/drawing/2014/main" id="{DB559B81-215E-7EEC-358C-C42919158B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6"/>
          <p:cNvSpPr txBox="1">
            <a:spLocks noGrp="1"/>
          </p:cNvSpPr>
          <p:nvPr>
            <p:ph type="title"/>
          </p:nvPr>
        </p:nvSpPr>
        <p:spPr>
          <a:xfrm>
            <a:off x="5063400" y="1477725"/>
            <a:ext cx="361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Reduced total ASYN pathology in line 61 transgenic mice</a:t>
            </a:r>
            <a:endParaRPr dirty="0">
              <a:latin typeface="Times New Roman" panose="02020603050405020304" pitchFamily="18" charset="0"/>
              <a:cs typeface="Times New Roman" panose="02020603050405020304" pitchFamily="18" charset="0"/>
            </a:endParaRPr>
          </a:p>
        </p:txBody>
      </p:sp>
      <p:pic>
        <p:nvPicPr>
          <p:cNvPr id="626" name="Google Shape;626;p46"/>
          <p:cNvPicPr preferRelativeResize="0"/>
          <p:nvPr/>
        </p:nvPicPr>
        <p:blipFill rotWithShape="1">
          <a:blip r:embed="rId3">
            <a:alphaModFix/>
          </a:blip>
          <a:srcRect l="3192" t="2544" r="3174" b="3231"/>
          <a:stretch/>
        </p:blipFill>
        <p:spPr>
          <a:xfrm>
            <a:off x="83725" y="134175"/>
            <a:ext cx="4935841" cy="4780724"/>
          </a:xfrm>
          <a:prstGeom prst="rect">
            <a:avLst/>
          </a:prstGeom>
          <a:noFill/>
          <a:ln>
            <a:noFill/>
          </a:ln>
        </p:spPr>
      </p:pic>
      <p:sp>
        <p:nvSpPr>
          <p:cNvPr id="627" name="Google Shape;627;p46"/>
          <p:cNvSpPr txBox="1">
            <a:spLocks noGrp="1"/>
          </p:cNvSpPr>
          <p:nvPr>
            <p:ph type="title"/>
          </p:nvPr>
        </p:nvSpPr>
        <p:spPr>
          <a:xfrm>
            <a:off x="5139600" y="3306525"/>
            <a:ext cx="3618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dirty="0">
                <a:latin typeface="Times New Roman" panose="02020603050405020304" pitchFamily="18" charset="0"/>
                <a:ea typeface="Atkinson Hyperlegible"/>
                <a:cs typeface="Times New Roman" panose="02020603050405020304" pitchFamily="18" charset="0"/>
                <a:sym typeface="Atkinson Hyperlegible"/>
              </a:rPr>
              <a:t>Reduced retinal asyn pathology, lessened cortical asyn pathology, normalised striatal DAT levels, and improved motor function </a:t>
            </a:r>
            <a:endParaRPr sz="2200" dirty="0">
              <a:latin typeface="Times New Roman" panose="02020603050405020304" pitchFamily="18" charset="0"/>
              <a:ea typeface="Atkinson Hyperlegible"/>
              <a:cs typeface="Times New Roman" panose="02020603050405020304" pitchFamily="18" charset="0"/>
              <a:sym typeface="Atkinson Hyperlegible"/>
            </a:endParaRPr>
          </a:p>
        </p:txBody>
      </p:sp>
      <p:grpSp>
        <p:nvGrpSpPr>
          <p:cNvPr id="2" name="Google Shape;510;p33">
            <a:extLst>
              <a:ext uri="{FF2B5EF4-FFF2-40B4-BE49-F238E27FC236}">
                <a16:creationId xmlns:a16="http://schemas.microsoft.com/office/drawing/2014/main" id="{3CE584DD-7DC7-464D-24C8-C52A67E6DAAB}"/>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B09807CA-0384-BF16-409B-968626BA0B1B}"/>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C760461D-10DA-A2F2-AA54-20EB7F27CC67}"/>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FF056065-AC9F-3077-22AA-D99BF2CC349A}"/>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70590E52-04F5-08AA-E436-CA0D081B4CA7}"/>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FA626348-0380-DE22-4F1A-5F01855A9713}"/>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DD2FFB5D-641D-EFAA-FA1C-E9855985C837}"/>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DC9A815F-154E-134A-5ECA-D7ECF6240FFE}"/>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FBF2E289-8B2E-2F5C-05E9-FD5444CB5ABF}"/>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D34DD093-1223-E970-86C6-AE721D3F8B3D}"/>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3A602D4D-71D8-C170-B724-8C76531F3AD8}"/>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0A0A1522-A7D3-72B0-72FA-F7209E0247D5}"/>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A3826A67-C2E4-5F7A-B81B-15B878A72365}"/>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E1137EEB-898B-C260-A698-98472E5766C6}"/>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03306F26-FC6D-A650-A9BE-0840B35C7F4B}"/>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73A3CA5E-3D01-68F4-F230-BC94DE4DFB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7"/>
          <p:cNvSpPr txBox="1"/>
          <p:nvPr/>
        </p:nvSpPr>
        <p:spPr>
          <a:xfrm>
            <a:off x="5392390" y="996224"/>
            <a:ext cx="3636000" cy="29125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solidFill>
                  <a:srgbClr val="222222"/>
                </a:solidFill>
                <a:highlight>
                  <a:srgbClr val="FFFFFF"/>
                </a:highlight>
                <a:latin typeface="Times New Roman" panose="02020603050405020304" pitchFamily="18" charset="0"/>
                <a:ea typeface="Playfair Display"/>
                <a:cs typeface="Times New Roman" panose="02020603050405020304" pitchFamily="18" charset="0"/>
                <a:sym typeface="Playfair Display"/>
              </a:rPr>
              <a:t>Minzasolmin operates at an early stage of the aggregation process by displacing membrane-bound oligomeric ASYN and converting it back to its monomeric form, thereby preventing the formation of larger ASYN aggregates and Lewy bodies.</a:t>
            </a:r>
            <a:endParaRPr sz="2000" dirty="0">
              <a:solidFill>
                <a:schemeClr val="dk1"/>
              </a:solidFill>
              <a:latin typeface="Times New Roman" panose="02020603050405020304" pitchFamily="18" charset="0"/>
              <a:ea typeface="Playfair Display"/>
              <a:cs typeface="Times New Roman" panose="02020603050405020304" pitchFamily="18" charset="0"/>
              <a:sym typeface="Playfair Display"/>
            </a:endParaRPr>
          </a:p>
        </p:txBody>
      </p:sp>
      <p:pic>
        <p:nvPicPr>
          <p:cNvPr id="633" name="Google Shape;633;p47"/>
          <p:cNvPicPr preferRelativeResize="0"/>
          <p:nvPr/>
        </p:nvPicPr>
        <p:blipFill>
          <a:blip r:embed="rId3">
            <a:alphaModFix/>
          </a:blip>
          <a:stretch>
            <a:fillRect/>
          </a:stretch>
        </p:blipFill>
        <p:spPr>
          <a:xfrm>
            <a:off x="309579" y="812640"/>
            <a:ext cx="4687700" cy="3257125"/>
          </a:xfrm>
          <a:prstGeom prst="rect">
            <a:avLst/>
          </a:prstGeom>
          <a:noFill/>
          <a:ln>
            <a:noFill/>
          </a:ln>
        </p:spPr>
      </p:pic>
      <p:grpSp>
        <p:nvGrpSpPr>
          <p:cNvPr id="2" name="Google Shape;510;p33">
            <a:extLst>
              <a:ext uri="{FF2B5EF4-FFF2-40B4-BE49-F238E27FC236}">
                <a16:creationId xmlns:a16="http://schemas.microsoft.com/office/drawing/2014/main" id="{2AF08A46-5F8F-E288-094B-A7DB77F5E226}"/>
              </a:ext>
            </a:extLst>
          </p:cNvPr>
          <p:cNvGrpSpPr/>
          <p:nvPr/>
        </p:nvGrpSpPr>
        <p:grpSpPr>
          <a:xfrm rot="-5400000">
            <a:off x="6510233" y="2501761"/>
            <a:ext cx="1665020" cy="3618460"/>
            <a:chOff x="-22726" y="12"/>
            <a:chExt cx="2370810" cy="5152300"/>
          </a:xfrm>
        </p:grpSpPr>
        <p:pic>
          <p:nvPicPr>
            <p:cNvPr id="3" name="Google Shape;511;p33">
              <a:extLst>
                <a:ext uri="{FF2B5EF4-FFF2-40B4-BE49-F238E27FC236}">
                  <a16:creationId xmlns:a16="http://schemas.microsoft.com/office/drawing/2014/main" id="{FC4C3C91-8DBE-941A-1EDD-3488222BF80E}"/>
                </a:ext>
              </a:extLst>
            </p:cNvPr>
            <p:cNvPicPr preferRelativeResize="0"/>
            <p:nvPr/>
          </p:nvPicPr>
          <p:blipFill rotWithShape="1">
            <a:blip r:embed="rId4">
              <a:alphaModFix/>
            </a:blip>
            <a:srcRect l="5517" t="-5104" b="30035"/>
            <a:stretch/>
          </p:blipFill>
          <p:spPr>
            <a:xfrm rot="5400000">
              <a:off x="-361014" y="877812"/>
              <a:ext cx="2605925" cy="1929300"/>
            </a:xfrm>
            <a:prstGeom prst="rect">
              <a:avLst/>
            </a:prstGeom>
            <a:noFill/>
            <a:ln>
              <a:noFill/>
            </a:ln>
          </p:spPr>
        </p:pic>
        <p:pic>
          <p:nvPicPr>
            <p:cNvPr id="4" name="Google Shape;512;p33">
              <a:extLst>
                <a:ext uri="{FF2B5EF4-FFF2-40B4-BE49-F238E27FC236}">
                  <a16:creationId xmlns:a16="http://schemas.microsoft.com/office/drawing/2014/main" id="{DA22F344-6480-9736-746B-B109E14B13A8}"/>
                </a:ext>
              </a:extLst>
            </p:cNvPr>
            <p:cNvPicPr preferRelativeResize="0"/>
            <p:nvPr/>
          </p:nvPicPr>
          <p:blipFill rotWithShape="1">
            <a:blip r:embed="rId5">
              <a:alphaModFix/>
            </a:blip>
            <a:srcRect l="11254" r="13011" b="50881"/>
            <a:stretch/>
          </p:blipFill>
          <p:spPr>
            <a:xfrm rot="5400000">
              <a:off x="-487394" y="1982825"/>
              <a:ext cx="2190249" cy="1214897"/>
            </a:xfrm>
            <a:prstGeom prst="rect">
              <a:avLst/>
            </a:prstGeom>
            <a:noFill/>
            <a:ln>
              <a:noFill/>
            </a:ln>
          </p:spPr>
        </p:pic>
        <p:pic>
          <p:nvPicPr>
            <p:cNvPr id="5" name="Google Shape;513;p33">
              <a:extLst>
                <a:ext uri="{FF2B5EF4-FFF2-40B4-BE49-F238E27FC236}">
                  <a16:creationId xmlns:a16="http://schemas.microsoft.com/office/drawing/2014/main" id="{87675A16-79DE-F8D1-A16E-488BB5C6C5A3}"/>
                </a:ext>
              </a:extLst>
            </p:cNvPr>
            <p:cNvPicPr preferRelativeResize="0"/>
            <p:nvPr/>
          </p:nvPicPr>
          <p:blipFill rotWithShape="1">
            <a:blip r:embed="rId4">
              <a:alphaModFix/>
            </a:blip>
            <a:srcRect t="4102" b="50813"/>
            <a:stretch/>
          </p:blipFill>
          <p:spPr>
            <a:xfrm rot="5400000">
              <a:off x="-838218" y="3098916"/>
              <a:ext cx="2891885" cy="1214897"/>
            </a:xfrm>
            <a:prstGeom prst="rect">
              <a:avLst/>
            </a:prstGeom>
            <a:noFill/>
            <a:ln>
              <a:noFill/>
            </a:ln>
          </p:spPr>
        </p:pic>
        <p:pic>
          <p:nvPicPr>
            <p:cNvPr id="6" name="Google Shape;514;p33">
              <a:extLst>
                <a:ext uri="{FF2B5EF4-FFF2-40B4-BE49-F238E27FC236}">
                  <a16:creationId xmlns:a16="http://schemas.microsoft.com/office/drawing/2014/main" id="{48E07FCD-7D1C-8AC5-6CA2-00747517DD39}"/>
                </a:ext>
              </a:extLst>
            </p:cNvPr>
            <p:cNvPicPr preferRelativeResize="0"/>
            <p:nvPr/>
          </p:nvPicPr>
          <p:blipFill rotWithShape="1">
            <a:blip r:embed="rId4">
              <a:alphaModFix/>
            </a:blip>
            <a:srcRect l="5516" t="-5104" r="37551" b="30035"/>
            <a:stretch/>
          </p:blipFill>
          <p:spPr>
            <a:xfrm rot="5400000">
              <a:off x="197874" y="2998120"/>
              <a:ext cx="1929638" cy="2370781"/>
            </a:xfrm>
            <a:prstGeom prst="rect">
              <a:avLst/>
            </a:prstGeom>
            <a:noFill/>
            <a:ln>
              <a:noFill/>
            </a:ln>
          </p:spPr>
        </p:pic>
        <p:pic>
          <p:nvPicPr>
            <p:cNvPr id="7" name="Google Shape;515;p33">
              <a:extLst>
                <a:ext uri="{FF2B5EF4-FFF2-40B4-BE49-F238E27FC236}">
                  <a16:creationId xmlns:a16="http://schemas.microsoft.com/office/drawing/2014/main" id="{410531D6-A2AC-5C49-10C1-CFE2A34FCC1C}"/>
                </a:ext>
              </a:extLst>
            </p:cNvPr>
            <p:cNvPicPr preferRelativeResize="0"/>
            <p:nvPr/>
          </p:nvPicPr>
          <p:blipFill rotWithShape="1">
            <a:blip r:embed="rId4">
              <a:alphaModFix/>
            </a:blip>
            <a:srcRect l="5517" t="-5104" b="30035"/>
            <a:stretch/>
          </p:blipFill>
          <p:spPr>
            <a:xfrm rot="5400000">
              <a:off x="-288575" y="3041699"/>
              <a:ext cx="2048200" cy="1516500"/>
            </a:xfrm>
            <a:prstGeom prst="rect">
              <a:avLst/>
            </a:prstGeom>
            <a:noFill/>
            <a:ln>
              <a:noFill/>
            </a:ln>
          </p:spPr>
        </p:pic>
        <p:pic>
          <p:nvPicPr>
            <p:cNvPr id="8" name="Google Shape;516;p33">
              <a:extLst>
                <a:ext uri="{FF2B5EF4-FFF2-40B4-BE49-F238E27FC236}">
                  <a16:creationId xmlns:a16="http://schemas.microsoft.com/office/drawing/2014/main" id="{59B1A4F2-C496-C7C5-CFBA-00ED700FD053}"/>
                </a:ext>
              </a:extLst>
            </p:cNvPr>
            <p:cNvPicPr preferRelativeResize="0"/>
            <p:nvPr/>
          </p:nvPicPr>
          <p:blipFill rotWithShape="1">
            <a:blip r:embed="rId5">
              <a:alphaModFix/>
            </a:blip>
            <a:srcRect l="11254" r="13011" b="50881"/>
            <a:stretch/>
          </p:blipFill>
          <p:spPr>
            <a:xfrm rot="5400000">
              <a:off x="-358013" y="2865168"/>
              <a:ext cx="1580494" cy="876739"/>
            </a:xfrm>
            <a:prstGeom prst="rect">
              <a:avLst/>
            </a:prstGeom>
            <a:noFill/>
            <a:ln>
              <a:noFill/>
            </a:ln>
          </p:spPr>
        </p:pic>
        <p:pic>
          <p:nvPicPr>
            <p:cNvPr id="9" name="Google Shape;517;p33">
              <a:extLst>
                <a:ext uri="{FF2B5EF4-FFF2-40B4-BE49-F238E27FC236}">
                  <a16:creationId xmlns:a16="http://schemas.microsoft.com/office/drawing/2014/main" id="{AD32F855-7B43-6877-8A6E-157588E30861}"/>
                </a:ext>
              </a:extLst>
            </p:cNvPr>
            <p:cNvPicPr preferRelativeResize="0"/>
            <p:nvPr/>
          </p:nvPicPr>
          <p:blipFill rotWithShape="1">
            <a:blip r:embed="rId4">
              <a:alphaModFix/>
            </a:blip>
            <a:srcRect t="4102" b="50813"/>
            <a:stretch/>
          </p:blipFill>
          <p:spPr>
            <a:xfrm rot="5400000">
              <a:off x="-611169" y="3670544"/>
              <a:ext cx="2086798" cy="876739"/>
            </a:xfrm>
            <a:prstGeom prst="rect">
              <a:avLst/>
            </a:prstGeom>
            <a:noFill/>
            <a:ln>
              <a:noFill/>
            </a:ln>
          </p:spPr>
        </p:pic>
        <p:pic>
          <p:nvPicPr>
            <p:cNvPr id="10" name="Google Shape;518;p33">
              <a:extLst>
                <a:ext uri="{FF2B5EF4-FFF2-40B4-BE49-F238E27FC236}">
                  <a16:creationId xmlns:a16="http://schemas.microsoft.com/office/drawing/2014/main" id="{02A3C2D7-9C49-2EC0-0BEF-A7C95B5FDC2D}"/>
                </a:ext>
              </a:extLst>
            </p:cNvPr>
            <p:cNvPicPr preferRelativeResize="0"/>
            <p:nvPr/>
          </p:nvPicPr>
          <p:blipFill rotWithShape="1">
            <a:blip r:embed="rId4">
              <a:alphaModFix/>
            </a:blip>
            <a:srcRect l="5518" t="-5104" r="50852" b="30035"/>
            <a:stretch/>
          </p:blipFill>
          <p:spPr>
            <a:xfrm rot="5400000">
              <a:off x="299210" y="3435075"/>
              <a:ext cx="1067033" cy="1710895"/>
            </a:xfrm>
            <a:prstGeom prst="rect">
              <a:avLst/>
            </a:prstGeom>
            <a:noFill/>
            <a:ln>
              <a:noFill/>
            </a:ln>
          </p:spPr>
        </p:pic>
        <p:pic>
          <p:nvPicPr>
            <p:cNvPr id="11" name="Google Shape;519;p33">
              <a:extLst>
                <a:ext uri="{FF2B5EF4-FFF2-40B4-BE49-F238E27FC236}">
                  <a16:creationId xmlns:a16="http://schemas.microsoft.com/office/drawing/2014/main" id="{80899FEE-8132-981D-4A77-AC7994EDCB60}"/>
                </a:ext>
              </a:extLst>
            </p:cNvPr>
            <p:cNvPicPr preferRelativeResize="0"/>
            <p:nvPr/>
          </p:nvPicPr>
          <p:blipFill rotWithShape="1">
            <a:blip r:embed="rId6">
              <a:alphaModFix/>
            </a:blip>
            <a:srcRect b="50443"/>
            <a:stretch/>
          </p:blipFill>
          <p:spPr>
            <a:xfrm rot="5400000">
              <a:off x="-380108" y="4181573"/>
              <a:ext cx="1328116" cy="613343"/>
            </a:xfrm>
            <a:prstGeom prst="rect">
              <a:avLst/>
            </a:prstGeom>
            <a:noFill/>
            <a:ln>
              <a:noFill/>
            </a:ln>
          </p:spPr>
        </p:pic>
        <p:pic>
          <p:nvPicPr>
            <p:cNvPr id="12" name="Google Shape;520;p33">
              <a:extLst>
                <a:ext uri="{FF2B5EF4-FFF2-40B4-BE49-F238E27FC236}">
                  <a16:creationId xmlns:a16="http://schemas.microsoft.com/office/drawing/2014/main" id="{D712CA79-CDC0-F4B3-E319-B78C258AEE33}"/>
                </a:ext>
              </a:extLst>
            </p:cNvPr>
            <p:cNvPicPr preferRelativeResize="0"/>
            <p:nvPr/>
          </p:nvPicPr>
          <p:blipFill rotWithShape="1">
            <a:blip r:embed="rId6">
              <a:alphaModFix/>
            </a:blip>
            <a:srcRect b="50443"/>
            <a:stretch/>
          </p:blipFill>
          <p:spPr>
            <a:xfrm rot="5400000">
              <a:off x="168668" y="4181573"/>
              <a:ext cx="1328116" cy="613343"/>
            </a:xfrm>
            <a:prstGeom prst="rect">
              <a:avLst/>
            </a:prstGeom>
            <a:noFill/>
            <a:ln>
              <a:noFill/>
            </a:ln>
          </p:spPr>
        </p:pic>
        <p:pic>
          <p:nvPicPr>
            <p:cNvPr id="13" name="Google Shape;521;p33">
              <a:extLst>
                <a:ext uri="{FF2B5EF4-FFF2-40B4-BE49-F238E27FC236}">
                  <a16:creationId xmlns:a16="http://schemas.microsoft.com/office/drawing/2014/main" id="{9A019276-CFE4-E80A-5B40-2E6A93A487FC}"/>
                </a:ext>
              </a:extLst>
            </p:cNvPr>
            <p:cNvPicPr preferRelativeResize="0"/>
            <p:nvPr/>
          </p:nvPicPr>
          <p:blipFill rotWithShape="1">
            <a:blip r:embed="rId4">
              <a:alphaModFix/>
            </a:blip>
            <a:srcRect l="1558" t="1038" r="7837" b="47015"/>
            <a:stretch/>
          </p:blipFill>
          <p:spPr>
            <a:xfrm rot="5400000">
              <a:off x="-863858" y="841176"/>
              <a:ext cx="3611629" cy="1929302"/>
            </a:xfrm>
            <a:prstGeom prst="rect">
              <a:avLst/>
            </a:prstGeom>
            <a:noFill/>
            <a:ln>
              <a:noFill/>
            </a:ln>
          </p:spPr>
        </p:pic>
        <p:pic>
          <p:nvPicPr>
            <p:cNvPr id="14" name="Google Shape;522;p33">
              <a:extLst>
                <a:ext uri="{FF2B5EF4-FFF2-40B4-BE49-F238E27FC236}">
                  <a16:creationId xmlns:a16="http://schemas.microsoft.com/office/drawing/2014/main" id="{DC954FC3-2230-A194-C192-CC2F4ADECED1}"/>
                </a:ext>
              </a:extLst>
            </p:cNvPr>
            <p:cNvPicPr preferRelativeResize="0"/>
            <p:nvPr/>
          </p:nvPicPr>
          <p:blipFill rotWithShape="1">
            <a:blip r:embed="rId6">
              <a:alphaModFix/>
            </a:blip>
            <a:srcRect b="50443"/>
            <a:stretch/>
          </p:blipFill>
          <p:spPr>
            <a:xfrm rot="5400000">
              <a:off x="-230383" y="1816890"/>
              <a:ext cx="771750" cy="356382"/>
            </a:xfrm>
            <a:prstGeom prst="rect">
              <a:avLst/>
            </a:prstGeom>
            <a:noFill/>
            <a:ln>
              <a:noFill/>
            </a:ln>
          </p:spPr>
        </p:pic>
        <p:pic>
          <p:nvPicPr>
            <p:cNvPr id="15" name="Google Shape;523;p33">
              <a:extLst>
                <a:ext uri="{FF2B5EF4-FFF2-40B4-BE49-F238E27FC236}">
                  <a16:creationId xmlns:a16="http://schemas.microsoft.com/office/drawing/2014/main" id="{F1DF534E-0221-E173-F515-AF0647216BC0}"/>
                </a:ext>
              </a:extLst>
            </p:cNvPr>
            <p:cNvPicPr preferRelativeResize="0"/>
            <p:nvPr/>
          </p:nvPicPr>
          <p:blipFill rotWithShape="1">
            <a:blip r:embed="rId6">
              <a:alphaModFix/>
            </a:blip>
            <a:srcRect b="50443"/>
            <a:stretch/>
          </p:blipFill>
          <p:spPr>
            <a:xfrm rot="5400000">
              <a:off x="-517999" y="2755704"/>
              <a:ext cx="1840503" cy="849910"/>
            </a:xfrm>
            <a:prstGeom prst="rect">
              <a:avLst/>
            </a:prstGeom>
            <a:noFill/>
            <a:ln>
              <a:noFill/>
            </a:ln>
          </p:spPr>
        </p:pic>
        <p:pic>
          <p:nvPicPr>
            <p:cNvPr id="16" name="Google Shape;524;p33">
              <a:extLst>
                <a:ext uri="{FF2B5EF4-FFF2-40B4-BE49-F238E27FC236}">
                  <a16:creationId xmlns:a16="http://schemas.microsoft.com/office/drawing/2014/main" id="{7D20983D-6033-7405-2CEB-FF6D187E2448}"/>
                </a:ext>
              </a:extLst>
            </p:cNvPr>
            <p:cNvPicPr preferRelativeResize="0"/>
            <p:nvPr/>
          </p:nvPicPr>
          <p:blipFill rotWithShape="1">
            <a:blip r:embed="rId5">
              <a:alphaModFix/>
            </a:blip>
            <a:srcRect l="11254" r="13011" b="50881"/>
            <a:stretch/>
          </p:blipFill>
          <p:spPr>
            <a:xfrm rot="5400000">
              <a:off x="-311303" y="3493776"/>
              <a:ext cx="1296169" cy="719015"/>
            </a:xfrm>
            <a:prstGeom prst="rect">
              <a:avLst/>
            </a:prstGeom>
            <a:noFill/>
            <a:ln>
              <a:noFill/>
            </a:ln>
          </p:spPr>
        </p:pic>
      </p:grpSp>
      <p:pic>
        <p:nvPicPr>
          <p:cNvPr id="17" name="Picture 4" descr="Amrita Mind Brain Center - Amrita Vishwa Vidyapeetham">
            <a:extLst>
              <a:ext uri="{FF2B5EF4-FFF2-40B4-BE49-F238E27FC236}">
                <a16:creationId xmlns:a16="http://schemas.microsoft.com/office/drawing/2014/main" id="{35EDD206-C04E-60ED-E7E6-160281839E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8"/>
          <p:cNvSpPr txBox="1">
            <a:spLocks noGrp="1"/>
          </p:cNvSpPr>
          <p:nvPr>
            <p:ph type="title"/>
          </p:nvPr>
        </p:nvSpPr>
        <p:spPr>
          <a:xfrm>
            <a:off x="280096" y="1460300"/>
            <a:ext cx="3795193" cy="100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The score decreased to nil, while oligomers could only be formed at half the rate. They stabilize as no more proteins are misfolded, then reaccumulate</a:t>
            </a:r>
            <a:r>
              <a:rPr lang="en" sz="2000" dirty="0">
                <a:latin typeface="Times New Roman" panose="02020603050405020304" pitchFamily="18" charset="0"/>
                <a:cs typeface="Times New Roman" panose="02020603050405020304" pitchFamily="18" charset="0"/>
              </a:rPr>
              <a:t>.</a:t>
            </a:r>
            <a:endParaRPr sz="2000" dirty="0">
              <a:latin typeface="Times New Roman" panose="02020603050405020304" pitchFamily="18" charset="0"/>
              <a:cs typeface="Times New Roman" panose="02020603050405020304" pitchFamily="18" charset="0"/>
            </a:endParaRPr>
          </a:p>
        </p:txBody>
      </p:sp>
      <p:pic>
        <p:nvPicPr>
          <p:cNvPr id="639" name="Google Shape;639;p48"/>
          <p:cNvPicPr preferRelativeResize="0"/>
          <p:nvPr/>
        </p:nvPicPr>
        <p:blipFill>
          <a:blip r:embed="rId3">
            <a:alphaModFix/>
          </a:blip>
          <a:stretch>
            <a:fillRect/>
          </a:stretch>
        </p:blipFill>
        <p:spPr>
          <a:xfrm>
            <a:off x="4204750" y="512466"/>
            <a:ext cx="4794125" cy="2889950"/>
          </a:xfrm>
          <a:prstGeom prst="rect">
            <a:avLst/>
          </a:prstGeom>
          <a:noFill/>
          <a:ln>
            <a:noFill/>
          </a:ln>
        </p:spPr>
      </p:pic>
      <p:sp>
        <p:nvSpPr>
          <p:cNvPr id="641" name="Google Shape;641;p48"/>
          <p:cNvSpPr txBox="1"/>
          <p:nvPr/>
        </p:nvSpPr>
        <p:spPr>
          <a:xfrm>
            <a:off x="7228525" y="326800"/>
            <a:ext cx="1024200" cy="1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rgbClr val="9958D5"/>
                </a:highlight>
                <a:latin typeface="Atkinson Hyperlegible"/>
                <a:ea typeface="Atkinson Hyperlegible"/>
                <a:cs typeface="Atkinson Hyperlegible"/>
                <a:sym typeface="Atkinson Hyperlegible"/>
              </a:rPr>
              <a:t>OLIGOMER</a:t>
            </a:r>
            <a:endParaRPr sz="1200">
              <a:solidFill>
                <a:schemeClr val="lt1"/>
              </a:solidFill>
              <a:highlight>
                <a:srgbClr val="9958D5"/>
              </a:highlight>
              <a:latin typeface="Atkinson Hyperlegible"/>
              <a:ea typeface="Atkinson Hyperlegible"/>
              <a:cs typeface="Atkinson Hyperlegible"/>
              <a:sym typeface="Atkinson Hyperlegible"/>
            </a:endParaRPr>
          </a:p>
        </p:txBody>
      </p:sp>
      <p:sp>
        <p:nvSpPr>
          <p:cNvPr id="642" name="Google Shape;642;p48"/>
          <p:cNvSpPr txBox="1"/>
          <p:nvPr/>
        </p:nvSpPr>
        <p:spPr>
          <a:xfrm>
            <a:off x="6695125" y="2308000"/>
            <a:ext cx="1024200" cy="1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highlight>
                  <a:srgbClr val="84DC8F"/>
                </a:highlight>
                <a:latin typeface="Atkinson Hyperlegible"/>
                <a:ea typeface="Atkinson Hyperlegible"/>
                <a:cs typeface="Atkinson Hyperlegible"/>
                <a:sym typeface="Atkinson Hyperlegible"/>
              </a:rPr>
              <a:t>DRUG</a:t>
            </a:r>
            <a:endParaRPr sz="1200">
              <a:solidFill>
                <a:schemeClr val="dk1"/>
              </a:solidFill>
              <a:highlight>
                <a:srgbClr val="84DC8F"/>
              </a:highlight>
              <a:latin typeface="Atkinson Hyperlegible"/>
              <a:ea typeface="Atkinson Hyperlegible"/>
              <a:cs typeface="Atkinson Hyperlegible"/>
              <a:sym typeface="Atkinson Hyperlegible"/>
            </a:endParaRPr>
          </a:p>
        </p:txBody>
      </p:sp>
      <p:sp>
        <p:nvSpPr>
          <p:cNvPr id="643" name="Google Shape;643;p48"/>
          <p:cNvSpPr txBox="1"/>
          <p:nvPr/>
        </p:nvSpPr>
        <p:spPr>
          <a:xfrm>
            <a:off x="5208975" y="2553225"/>
            <a:ext cx="1168200" cy="16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highlight>
                  <a:srgbClr val="FF0000"/>
                </a:highlight>
                <a:latin typeface="Atkinson Hyperlegible"/>
                <a:ea typeface="Atkinson Hyperlegible"/>
                <a:cs typeface="Atkinson Hyperlegible"/>
                <a:sym typeface="Atkinson Hyperlegible"/>
              </a:rPr>
              <a:t>MISFOLDED</a:t>
            </a:r>
            <a:endParaRPr sz="1200">
              <a:solidFill>
                <a:schemeClr val="lt1"/>
              </a:solidFill>
              <a:highlight>
                <a:srgbClr val="FF0000"/>
              </a:highlight>
              <a:latin typeface="Atkinson Hyperlegible"/>
              <a:ea typeface="Atkinson Hyperlegible"/>
              <a:cs typeface="Atkinson Hyperlegible"/>
              <a:sym typeface="Atkinson Hyperlegible"/>
            </a:endParaRPr>
          </a:p>
        </p:txBody>
      </p:sp>
      <p:sp>
        <p:nvSpPr>
          <p:cNvPr id="644" name="Google Shape;644;p48"/>
          <p:cNvSpPr txBox="1"/>
          <p:nvPr/>
        </p:nvSpPr>
        <p:spPr>
          <a:xfrm>
            <a:off x="4204875" y="3375072"/>
            <a:ext cx="4794000" cy="7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rPr>
              <a:t>Composite scores were taken instead of concentration levels.</a:t>
            </a:r>
            <a:endParaRPr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endParaRPr>
          </a:p>
          <a:p>
            <a:pPr marL="0" lvl="0" indent="0" algn="l" rtl="0">
              <a:spcBef>
                <a:spcPts val="0"/>
              </a:spcBef>
              <a:spcAft>
                <a:spcPts val="0"/>
              </a:spcAft>
              <a:buNone/>
            </a:pPr>
            <a:r>
              <a:rPr lang="en"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rPr>
              <a:t>Initial concentration of drug: 5.0 mg</a:t>
            </a:r>
            <a:endParaRPr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endParaRPr>
          </a:p>
          <a:p>
            <a:pPr marL="0" lvl="0" indent="0" algn="l" rtl="0">
              <a:spcBef>
                <a:spcPts val="0"/>
              </a:spcBef>
              <a:spcAft>
                <a:spcPts val="0"/>
              </a:spcAft>
              <a:buNone/>
            </a:pPr>
            <a:r>
              <a:rPr lang="en"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rPr>
              <a:t>Initial score of misfolded alpha-synuclein: 16.8</a:t>
            </a:r>
            <a:endParaRPr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endParaRPr>
          </a:p>
          <a:p>
            <a:pPr marL="0" lvl="0" indent="0" algn="l" rtl="0">
              <a:spcBef>
                <a:spcPts val="0"/>
              </a:spcBef>
              <a:spcAft>
                <a:spcPts val="0"/>
              </a:spcAft>
              <a:buNone/>
            </a:pPr>
            <a:r>
              <a:rPr lang="en"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rPr>
              <a:t>Initial score of oligomers: 0.0</a:t>
            </a:r>
            <a:endParaRPr sz="1200" dirty="0">
              <a:solidFill>
                <a:schemeClr val="dk1"/>
              </a:solidFill>
              <a:latin typeface="Times New Roman" panose="02020603050405020304" pitchFamily="18" charset="0"/>
              <a:ea typeface="Atkinson Hyperlegible"/>
              <a:cs typeface="Times New Roman" panose="02020603050405020304" pitchFamily="18" charset="0"/>
              <a:sym typeface="Atkinson Hyperlegible"/>
            </a:endParaRPr>
          </a:p>
        </p:txBody>
      </p:sp>
      <p:pic>
        <p:nvPicPr>
          <p:cNvPr id="17" name="Picture 4" descr="Amrita Mind Brain Center - Amrita Vishwa Vidyapeetham">
            <a:extLst>
              <a:ext uri="{FF2B5EF4-FFF2-40B4-BE49-F238E27FC236}">
                <a16:creationId xmlns:a16="http://schemas.microsoft.com/office/drawing/2014/main" id="{AA8859DA-816C-9508-3FB2-D18E5ECC1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265D-BF45-7750-175A-394010373804}"/>
              </a:ext>
            </a:extLst>
          </p:cNvPr>
          <p:cNvSpPr>
            <a:spLocks noGrp="1"/>
          </p:cNvSpPr>
          <p:nvPr>
            <p:ph type="title"/>
          </p:nvPr>
        </p:nvSpPr>
        <p:spPr>
          <a:xfrm>
            <a:off x="3316350" y="341034"/>
            <a:ext cx="3618300" cy="572700"/>
          </a:xfrm>
        </p:spPr>
        <p:txBody>
          <a:bodyPr/>
          <a:lstStyle/>
          <a:p>
            <a:r>
              <a:rPr lang="en-IN" b="1" i="1" dirty="0">
                <a:latin typeface="Times New Roman" panose="02020603050405020304" pitchFamily="18" charset="0"/>
                <a:cs typeface="Times New Roman" panose="02020603050405020304" pitchFamily="18" charset="0"/>
              </a:rPr>
              <a:t>EXERCISE 1.0</a:t>
            </a:r>
          </a:p>
        </p:txBody>
      </p:sp>
      <p:sp>
        <p:nvSpPr>
          <p:cNvPr id="3" name="Subtitle 2">
            <a:extLst>
              <a:ext uri="{FF2B5EF4-FFF2-40B4-BE49-F238E27FC236}">
                <a16:creationId xmlns:a16="http://schemas.microsoft.com/office/drawing/2014/main" id="{EBAEEFBE-9404-8446-03F3-1ACF432C8FA6}"/>
              </a:ext>
            </a:extLst>
          </p:cNvPr>
          <p:cNvSpPr>
            <a:spLocks noGrp="1"/>
          </p:cNvSpPr>
          <p:nvPr>
            <p:ph type="subTitle" idx="1"/>
          </p:nvPr>
        </p:nvSpPr>
        <p:spPr>
          <a:xfrm>
            <a:off x="413792" y="1111513"/>
            <a:ext cx="8507635" cy="3866887"/>
          </a:xfrm>
        </p:spPr>
        <p:txBody>
          <a:bodyPr/>
          <a:lstStyle/>
          <a:p>
            <a:pPr marL="495300" indent="-342900">
              <a:buAutoNum type="arabicParenR"/>
            </a:pPr>
            <a:r>
              <a:rPr lang="en-US" sz="1400" dirty="0">
                <a:latin typeface="Times New Roman" panose="02020603050405020304" pitchFamily="18" charset="0"/>
                <a:cs typeface="Times New Roman" panose="02020603050405020304" pitchFamily="18" charset="0"/>
              </a:rPr>
              <a:t>Minzasolmin is introduced as a potential inhibitor of α-synuclein aggregation. Based on the reaction model provided, in Cell Designer, how would you represent the conversion of normal α-synuclein into misfolded α-synuclein and its subsequent aggregation into oligomers and fibrils? What reaction type would you use, and how would you define the inhibitory effect of Minzasolmin?</a:t>
            </a:r>
          </a:p>
          <a:p>
            <a:pPr marL="495300" indent="-342900">
              <a:buAutoNum type="arabicParenR"/>
            </a:pPr>
            <a:endParaRPr lang="en-US" sz="1400" dirty="0">
              <a:latin typeface="Times New Roman" panose="02020603050405020304" pitchFamily="18" charset="0"/>
              <a:cs typeface="Times New Roman" panose="02020603050405020304" pitchFamily="18" charset="0"/>
            </a:endParaRPr>
          </a:p>
          <a:p>
            <a:pPr marL="495300" indent="-342900">
              <a:buAutoNum type="arabicParenR"/>
            </a:pPr>
            <a:r>
              <a:rPr lang="en-US" sz="1400" dirty="0">
                <a:latin typeface="Times New Roman" panose="02020603050405020304" pitchFamily="18" charset="0"/>
                <a:cs typeface="Times New Roman" panose="02020603050405020304" pitchFamily="18" charset="0"/>
              </a:rPr>
              <a:t>How would you represent the effect of Lewy Bodies on mitochondrial dysfunction and ROS generation in Cell Designer? Which reaction parameters would be crucial for simulating oxidative stress dynamics?</a:t>
            </a:r>
          </a:p>
          <a:p>
            <a:pPr marL="495300" indent="-342900">
              <a:buAutoNum type="arabicParenR"/>
            </a:pPr>
            <a:endParaRPr lang="en-US" sz="1400" dirty="0">
              <a:latin typeface="Times New Roman" panose="02020603050405020304" pitchFamily="18" charset="0"/>
              <a:cs typeface="Times New Roman" panose="02020603050405020304" pitchFamily="18" charset="0"/>
            </a:endParaRPr>
          </a:p>
          <a:p>
            <a:pPr marL="495300" indent="-342900">
              <a:buAutoNum type="arabicParenR"/>
            </a:pPr>
            <a:r>
              <a:rPr lang="en-US" sz="1400" dirty="0">
                <a:latin typeface="Times New Roman" panose="02020603050405020304" pitchFamily="18" charset="0"/>
                <a:cs typeface="Times New Roman" panose="02020603050405020304" pitchFamily="18" charset="0"/>
              </a:rPr>
              <a:t>Using Cell Designer, how would you model the role of NADPH oxidase in ROS production? Which kinetic law would best represent ROS formation, and how could you introduce an antioxidant intervention in the model?</a:t>
            </a:r>
            <a:endParaRPr lang="en-IN" sz="1400" dirty="0">
              <a:latin typeface="Times New Roman" panose="02020603050405020304" pitchFamily="18" charset="0"/>
              <a:cs typeface="Times New Roman" panose="02020603050405020304" pitchFamily="18" charset="0"/>
            </a:endParaRPr>
          </a:p>
        </p:txBody>
      </p:sp>
      <p:grpSp>
        <p:nvGrpSpPr>
          <p:cNvPr id="5" name="Google Shape;510;p33">
            <a:extLst>
              <a:ext uri="{FF2B5EF4-FFF2-40B4-BE49-F238E27FC236}">
                <a16:creationId xmlns:a16="http://schemas.microsoft.com/office/drawing/2014/main" id="{674790B1-609E-CA67-8115-A7845684BE85}"/>
              </a:ext>
            </a:extLst>
          </p:cNvPr>
          <p:cNvGrpSpPr/>
          <p:nvPr/>
        </p:nvGrpSpPr>
        <p:grpSpPr>
          <a:xfrm rot="-5400000">
            <a:off x="6510233" y="2501761"/>
            <a:ext cx="1665020" cy="3618460"/>
            <a:chOff x="-22726" y="12"/>
            <a:chExt cx="2370810" cy="5152300"/>
          </a:xfrm>
        </p:grpSpPr>
        <p:pic>
          <p:nvPicPr>
            <p:cNvPr id="6" name="Google Shape;511;p33">
              <a:extLst>
                <a:ext uri="{FF2B5EF4-FFF2-40B4-BE49-F238E27FC236}">
                  <a16:creationId xmlns:a16="http://schemas.microsoft.com/office/drawing/2014/main" id="{6EAFD5D4-A530-8542-0456-D3784EAEBED5}"/>
                </a:ext>
              </a:extLst>
            </p:cNvPr>
            <p:cNvPicPr preferRelativeResize="0"/>
            <p:nvPr/>
          </p:nvPicPr>
          <p:blipFill rotWithShape="1">
            <a:blip r:embed="rId2">
              <a:alphaModFix/>
            </a:blip>
            <a:srcRect l="5517" t="-5104" b="30035"/>
            <a:stretch/>
          </p:blipFill>
          <p:spPr>
            <a:xfrm rot="5400000">
              <a:off x="-361014" y="877812"/>
              <a:ext cx="2605925" cy="1929300"/>
            </a:xfrm>
            <a:prstGeom prst="rect">
              <a:avLst/>
            </a:prstGeom>
            <a:noFill/>
            <a:ln>
              <a:noFill/>
            </a:ln>
          </p:spPr>
        </p:pic>
        <p:pic>
          <p:nvPicPr>
            <p:cNvPr id="7" name="Google Shape;512;p33">
              <a:extLst>
                <a:ext uri="{FF2B5EF4-FFF2-40B4-BE49-F238E27FC236}">
                  <a16:creationId xmlns:a16="http://schemas.microsoft.com/office/drawing/2014/main" id="{10FA5C69-9034-9388-BDAB-C08BC9EB4FEB}"/>
                </a:ext>
              </a:extLst>
            </p:cNvPr>
            <p:cNvPicPr preferRelativeResize="0"/>
            <p:nvPr/>
          </p:nvPicPr>
          <p:blipFill rotWithShape="1">
            <a:blip r:embed="rId3">
              <a:alphaModFix/>
            </a:blip>
            <a:srcRect l="11254" r="13011" b="50881"/>
            <a:stretch/>
          </p:blipFill>
          <p:spPr>
            <a:xfrm rot="5400000">
              <a:off x="-487394" y="1982825"/>
              <a:ext cx="2190249" cy="1214897"/>
            </a:xfrm>
            <a:prstGeom prst="rect">
              <a:avLst/>
            </a:prstGeom>
            <a:noFill/>
            <a:ln>
              <a:noFill/>
            </a:ln>
          </p:spPr>
        </p:pic>
        <p:pic>
          <p:nvPicPr>
            <p:cNvPr id="8" name="Google Shape;513;p33">
              <a:extLst>
                <a:ext uri="{FF2B5EF4-FFF2-40B4-BE49-F238E27FC236}">
                  <a16:creationId xmlns:a16="http://schemas.microsoft.com/office/drawing/2014/main" id="{5F8FADA7-3491-DA7E-C0D1-B9852FD95974}"/>
                </a:ext>
              </a:extLst>
            </p:cNvPr>
            <p:cNvPicPr preferRelativeResize="0"/>
            <p:nvPr/>
          </p:nvPicPr>
          <p:blipFill rotWithShape="1">
            <a:blip r:embed="rId2">
              <a:alphaModFix/>
            </a:blip>
            <a:srcRect t="4102" b="50813"/>
            <a:stretch/>
          </p:blipFill>
          <p:spPr>
            <a:xfrm rot="5400000">
              <a:off x="-838218" y="3098916"/>
              <a:ext cx="2891885" cy="1214897"/>
            </a:xfrm>
            <a:prstGeom prst="rect">
              <a:avLst/>
            </a:prstGeom>
            <a:noFill/>
            <a:ln>
              <a:noFill/>
            </a:ln>
          </p:spPr>
        </p:pic>
        <p:pic>
          <p:nvPicPr>
            <p:cNvPr id="9" name="Google Shape;514;p33">
              <a:extLst>
                <a:ext uri="{FF2B5EF4-FFF2-40B4-BE49-F238E27FC236}">
                  <a16:creationId xmlns:a16="http://schemas.microsoft.com/office/drawing/2014/main" id="{8DD82E86-260E-6BBF-85BC-3E4A6CE7621C}"/>
                </a:ext>
              </a:extLst>
            </p:cNvPr>
            <p:cNvPicPr preferRelativeResize="0"/>
            <p:nvPr/>
          </p:nvPicPr>
          <p:blipFill rotWithShape="1">
            <a:blip r:embed="rId2">
              <a:alphaModFix/>
            </a:blip>
            <a:srcRect l="5516" t="-5104" r="37551" b="30035"/>
            <a:stretch/>
          </p:blipFill>
          <p:spPr>
            <a:xfrm rot="5400000">
              <a:off x="197874" y="2998120"/>
              <a:ext cx="1929638" cy="2370781"/>
            </a:xfrm>
            <a:prstGeom prst="rect">
              <a:avLst/>
            </a:prstGeom>
            <a:noFill/>
            <a:ln>
              <a:noFill/>
            </a:ln>
          </p:spPr>
        </p:pic>
        <p:pic>
          <p:nvPicPr>
            <p:cNvPr id="10" name="Google Shape;515;p33">
              <a:extLst>
                <a:ext uri="{FF2B5EF4-FFF2-40B4-BE49-F238E27FC236}">
                  <a16:creationId xmlns:a16="http://schemas.microsoft.com/office/drawing/2014/main" id="{5B2D0CBD-7154-04BB-36BA-DF03F6F2975D}"/>
                </a:ext>
              </a:extLst>
            </p:cNvPr>
            <p:cNvPicPr preferRelativeResize="0"/>
            <p:nvPr/>
          </p:nvPicPr>
          <p:blipFill rotWithShape="1">
            <a:blip r:embed="rId2">
              <a:alphaModFix/>
            </a:blip>
            <a:srcRect l="5517" t="-5104" b="30035"/>
            <a:stretch/>
          </p:blipFill>
          <p:spPr>
            <a:xfrm rot="5400000">
              <a:off x="-288575" y="3041699"/>
              <a:ext cx="2048200" cy="1516500"/>
            </a:xfrm>
            <a:prstGeom prst="rect">
              <a:avLst/>
            </a:prstGeom>
            <a:noFill/>
            <a:ln>
              <a:noFill/>
            </a:ln>
          </p:spPr>
        </p:pic>
        <p:pic>
          <p:nvPicPr>
            <p:cNvPr id="11" name="Google Shape;516;p33">
              <a:extLst>
                <a:ext uri="{FF2B5EF4-FFF2-40B4-BE49-F238E27FC236}">
                  <a16:creationId xmlns:a16="http://schemas.microsoft.com/office/drawing/2014/main" id="{0DE2B054-DACD-5DF2-B34A-5D1D820B342A}"/>
                </a:ext>
              </a:extLst>
            </p:cNvPr>
            <p:cNvPicPr preferRelativeResize="0"/>
            <p:nvPr/>
          </p:nvPicPr>
          <p:blipFill rotWithShape="1">
            <a:blip r:embed="rId3">
              <a:alphaModFix/>
            </a:blip>
            <a:srcRect l="11254" r="13011" b="50881"/>
            <a:stretch/>
          </p:blipFill>
          <p:spPr>
            <a:xfrm rot="5400000">
              <a:off x="-358013" y="2865168"/>
              <a:ext cx="1580494" cy="876739"/>
            </a:xfrm>
            <a:prstGeom prst="rect">
              <a:avLst/>
            </a:prstGeom>
            <a:noFill/>
            <a:ln>
              <a:noFill/>
            </a:ln>
          </p:spPr>
        </p:pic>
        <p:pic>
          <p:nvPicPr>
            <p:cNvPr id="12" name="Google Shape;517;p33">
              <a:extLst>
                <a:ext uri="{FF2B5EF4-FFF2-40B4-BE49-F238E27FC236}">
                  <a16:creationId xmlns:a16="http://schemas.microsoft.com/office/drawing/2014/main" id="{31C1ABB2-142D-447C-BA3D-774FDD25C8DE}"/>
                </a:ext>
              </a:extLst>
            </p:cNvPr>
            <p:cNvPicPr preferRelativeResize="0"/>
            <p:nvPr/>
          </p:nvPicPr>
          <p:blipFill rotWithShape="1">
            <a:blip r:embed="rId2">
              <a:alphaModFix/>
            </a:blip>
            <a:srcRect t="4102" b="50813"/>
            <a:stretch/>
          </p:blipFill>
          <p:spPr>
            <a:xfrm rot="5400000">
              <a:off x="-611169" y="3670544"/>
              <a:ext cx="2086798" cy="876739"/>
            </a:xfrm>
            <a:prstGeom prst="rect">
              <a:avLst/>
            </a:prstGeom>
            <a:noFill/>
            <a:ln>
              <a:noFill/>
            </a:ln>
          </p:spPr>
        </p:pic>
        <p:pic>
          <p:nvPicPr>
            <p:cNvPr id="13" name="Google Shape;518;p33">
              <a:extLst>
                <a:ext uri="{FF2B5EF4-FFF2-40B4-BE49-F238E27FC236}">
                  <a16:creationId xmlns:a16="http://schemas.microsoft.com/office/drawing/2014/main" id="{27451B90-9C89-A1E2-1D5C-03C9A17C8849}"/>
                </a:ext>
              </a:extLst>
            </p:cNvPr>
            <p:cNvPicPr preferRelativeResize="0"/>
            <p:nvPr/>
          </p:nvPicPr>
          <p:blipFill rotWithShape="1">
            <a:blip r:embed="rId2">
              <a:alphaModFix/>
            </a:blip>
            <a:srcRect l="5518" t="-5104" r="50852" b="30035"/>
            <a:stretch/>
          </p:blipFill>
          <p:spPr>
            <a:xfrm rot="5400000">
              <a:off x="299210" y="3435075"/>
              <a:ext cx="1067033" cy="1710895"/>
            </a:xfrm>
            <a:prstGeom prst="rect">
              <a:avLst/>
            </a:prstGeom>
            <a:noFill/>
            <a:ln>
              <a:noFill/>
            </a:ln>
          </p:spPr>
        </p:pic>
        <p:pic>
          <p:nvPicPr>
            <p:cNvPr id="14" name="Google Shape;519;p33">
              <a:extLst>
                <a:ext uri="{FF2B5EF4-FFF2-40B4-BE49-F238E27FC236}">
                  <a16:creationId xmlns:a16="http://schemas.microsoft.com/office/drawing/2014/main" id="{04FC75D3-0F93-F54C-A84E-DFA6380005FF}"/>
                </a:ext>
              </a:extLst>
            </p:cNvPr>
            <p:cNvPicPr preferRelativeResize="0"/>
            <p:nvPr/>
          </p:nvPicPr>
          <p:blipFill rotWithShape="1">
            <a:blip r:embed="rId4">
              <a:alphaModFix/>
            </a:blip>
            <a:srcRect b="50443"/>
            <a:stretch/>
          </p:blipFill>
          <p:spPr>
            <a:xfrm rot="5400000">
              <a:off x="-380108" y="4181573"/>
              <a:ext cx="1328116" cy="613343"/>
            </a:xfrm>
            <a:prstGeom prst="rect">
              <a:avLst/>
            </a:prstGeom>
            <a:noFill/>
            <a:ln>
              <a:noFill/>
            </a:ln>
          </p:spPr>
        </p:pic>
        <p:pic>
          <p:nvPicPr>
            <p:cNvPr id="15" name="Google Shape;520;p33">
              <a:extLst>
                <a:ext uri="{FF2B5EF4-FFF2-40B4-BE49-F238E27FC236}">
                  <a16:creationId xmlns:a16="http://schemas.microsoft.com/office/drawing/2014/main" id="{F35F04E6-FB80-CBAE-A51F-9CCE8EF10673}"/>
                </a:ext>
              </a:extLst>
            </p:cNvPr>
            <p:cNvPicPr preferRelativeResize="0"/>
            <p:nvPr/>
          </p:nvPicPr>
          <p:blipFill rotWithShape="1">
            <a:blip r:embed="rId4">
              <a:alphaModFix/>
            </a:blip>
            <a:srcRect b="50443"/>
            <a:stretch/>
          </p:blipFill>
          <p:spPr>
            <a:xfrm rot="5400000">
              <a:off x="168668" y="4181573"/>
              <a:ext cx="1328116" cy="613343"/>
            </a:xfrm>
            <a:prstGeom prst="rect">
              <a:avLst/>
            </a:prstGeom>
            <a:noFill/>
            <a:ln>
              <a:noFill/>
            </a:ln>
          </p:spPr>
        </p:pic>
        <p:pic>
          <p:nvPicPr>
            <p:cNvPr id="16" name="Google Shape;521;p33">
              <a:extLst>
                <a:ext uri="{FF2B5EF4-FFF2-40B4-BE49-F238E27FC236}">
                  <a16:creationId xmlns:a16="http://schemas.microsoft.com/office/drawing/2014/main" id="{28F9DE10-A4F6-5DB5-DB4A-C9570AF3F443}"/>
                </a:ext>
              </a:extLst>
            </p:cNvPr>
            <p:cNvPicPr preferRelativeResize="0"/>
            <p:nvPr/>
          </p:nvPicPr>
          <p:blipFill rotWithShape="1">
            <a:blip r:embed="rId2">
              <a:alphaModFix/>
            </a:blip>
            <a:srcRect l="1558" t="1038" r="7837" b="47015"/>
            <a:stretch/>
          </p:blipFill>
          <p:spPr>
            <a:xfrm rot="5400000">
              <a:off x="-863858" y="841176"/>
              <a:ext cx="3611629" cy="1929302"/>
            </a:xfrm>
            <a:prstGeom prst="rect">
              <a:avLst/>
            </a:prstGeom>
            <a:noFill/>
            <a:ln>
              <a:noFill/>
            </a:ln>
          </p:spPr>
        </p:pic>
        <p:pic>
          <p:nvPicPr>
            <p:cNvPr id="17" name="Google Shape;522;p33">
              <a:extLst>
                <a:ext uri="{FF2B5EF4-FFF2-40B4-BE49-F238E27FC236}">
                  <a16:creationId xmlns:a16="http://schemas.microsoft.com/office/drawing/2014/main" id="{52D2FF25-0D4C-18A2-AE9B-752FFEFB20D9}"/>
                </a:ext>
              </a:extLst>
            </p:cNvPr>
            <p:cNvPicPr preferRelativeResize="0"/>
            <p:nvPr/>
          </p:nvPicPr>
          <p:blipFill rotWithShape="1">
            <a:blip r:embed="rId4">
              <a:alphaModFix/>
            </a:blip>
            <a:srcRect b="50443"/>
            <a:stretch/>
          </p:blipFill>
          <p:spPr>
            <a:xfrm rot="5400000">
              <a:off x="-230383" y="1816890"/>
              <a:ext cx="771750" cy="356382"/>
            </a:xfrm>
            <a:prstGeom prst="rect">
              <a:avLst/>
            </a:prstGeom>
            <a:noFill/>
            <a:ln>
              <a:noFill/>
            </a:ln>
          </p:spPr>
        </p:pic>
        <p:pic>
          <p:nvPicPr>
            <p:cNvPr id="18" name="Google Shape;523;p33">
              <a:extLst>
                <a:ext uri="{FF2B5EF4-FFF2-40B4-BE49-F238E27FC236}">
                  <a16:creationId xmlns:a16="http://schemas.microsoft.com/office/drawing/2014/main" id="{6A07ECBE-3073-5DFE-BA0C-2C14B46287B4}"/>
                </a:ext>
              </a:extLst>
            </p:cNvPr>
            <p:cNvPicPr preferRelativeResize="0"/>
            <p:nvPr/>
          </p:nvPicPr>
          <p:blipFill rotWithShape="1">
            <a:blip r:embed="rId4">
              <a:alphaModFix/>
            </a:blip>
            <a:srcRect b="50443"/>
            <a:stretch/>
          </p:blipFill>
          <p:spPr>
            <a:xfrm rot="5400000">
              <a:off x="-517999" y="2755704"/>
              <a:ext cx="1840503" cy="849910"/>
            </a:xfrm>
            <a:prstGeom prst="rect">
              <a:avLst/>
            </a:prstGeom>
            <a:noFill/>
            <a:ln>
              <a:noFill/>
            </a:ln>
          </p:spPr>
        </p:pic>
        <p:pic>
          <p:nvPicPr>
            <p:cNvPr id="19" name="Google Shape;524;p33">
              <a:extLst>
                <a:ext uri="{FF2B5EF4-FFF2-40B4-BE49-F238E27FC236}">
                  <a16:creationId xmlns:a16="http://schemas.microsoft.com/office/drawing/2014/main" id="{C1CBD7B9-3A48-0CE8-7618-00D30FF15B5D}"/>
                </a:ext>
              </a:extLst>
            </p:cNvPr>
            <p:cNvPicPr preferRelativeResize="0"/>
            <p:nvPr/>
          </p:nvPicPr>
          <p:blipFill rotWithShape="1">
            <a:blip r:embed="rId3">
              <a:alphaModFix/>
            </a:blip>
            <a:srcRect l="11254" r="13011" b="50881"/>
            <a:stretch/>
          </p:blipFill>
          <p:spPr>
            <a:xfrm rot="5400000">
              <a:off x="-311303" y="3493776"/>
              <a:ext cx="1296169" cy="719015"/>
            </a:xfrm>
            <a:prstGeom prst="rect">
              <a:avLst/>
            </a:prstGeom>
            <a:noFill/>
            <a:ln>
              <a:noFill/>
            </a:ln>
          </p:spPr>
        </p:pic>
      </p:grpSp>
      <p:grpSp>
        <p:nvGrpSpPr>
          <p:cNvPr id="20" name="Google Shape;510;p33">
            <a:extLst>
              <a:ext uri="{FF2B5EF4-FFF2-40B4-BE49-F238E27FC236}">
                <a16:creationId xmlns:a16="http://schemas.microsoft.com/office/drawing/2014/main" id="{08600FA4-58A7-8E2E-30A4-0CB78164FB53}"/>
              </a:ext>
            </a:extLst>
          </p:cNvPr>
          <p:cNvGrpSpPr/>
          <p:nvPr/>
        </p:nvGrpSpPr>
        <p:grpSpPr>
          <a:xfrm rot="5400000">
            <a:off x="875155" y="-976720"/>
            <a:ext cx="1665020" cy="3618460"/>
            <a:chOff x="-22726" y="12"/>
            <a:chExt cx="2370810" cy="5152300"/>
          </a:xfrm>
        </p:grpSpPr>
        <p:pic>
          <p:nvPicPr>
            <p:cNvPr id="21" name="Google Shape;511;p33">
              <a:extLst>
                <a:ext uri="{FF2B5EF4-FFF2-40B4-BE49-F238E27FC236}">
                  <a16:creationId xmlns:a16="http://schemas.microsoft.com/office/drawing/2014/main" id="{F9354EE7-B480-375F-ED43-05CDEC0A1270}"/>
                </a:ext>
              </a:extLst>
            </p:cNvPr>
            <p:cNvPicPr preferRelativeResize="0"/>
            <p:nvPr/>
          </p:nvPicPr>
          <p:blipFill rotWithShape="1">
            <a:blip r:embed="rId2">
              <a:alphaModFix/>
            </a:blip>
            <a:srcRect l="5517" t="-5104" b="30035"/>
            <a:stretch/>
          </p:blipFill>
          <p:spPr>
            <a:xfrm rot="5400000">
              <a:off x="-361014" y="877812"/>
              <a:ext cx="2605925" cy="1929300"/>
            </a:xfrm>
            <a:prstGeom prst="rect">
              <a:avLst/>
            </a:prstGeom>
            <a:noFill/>
            <a:ln>
              <a:noFill/>
            </a:ln>
          </p:spPr>
        </p:pic>
        <p:pic>
          <p:nvPicPr>
            <p:cNvPr id="22" name="Google Shape;512;p33">
              <a:extLst>
                <a:ext uri="{FF2B5EF4-FFF2-40B4-BE49-F238E27FC236}">
                  <a16:creationId xmlns:a16="http://schemas.microsoft.com/office/drawing/2014/main" id="{A1DE7CD9-A823-E545-C863-D771A8B71AE3}"/>
                </a:ext>
              </a:extLst>
            </p:cNvPr>
            <p:cNvPicPr preferRelativeResize="0"/>
            <p:nvPr/>
          </p:nvPicPr>
          <p:blipFill rotWithShape="1">
            <a:blip r:embed="rId3">
              <a:alphaModFix/>
            </a:blip>
            <a:srcRect l="11254" r="13011" b="50881"/>
            <a:stretch/>
          </p:blipFill>
          <p:spPr>
            <a:xfrm rot="5400000">
              <a:off x="-487394" y="1982825"/>
              <a:ext cx="2190249" cy="1214897"/>
            </a:xfrm>
            <a:prstGeom prst="rect">
              <a:avLst/>
            </a:prstGeom>
            <a:noFill/>
            <a:ln>
              <a:noFill/>
            </a:ln>
          </p:spPr>
        </p:pic>
        <p:pic>
          <p:nvPicPr>
            <p:cNvPr id="23" name="Google Shape;513;p33">
              <a:extLst>
                <a:ext uri="{FF2B5EF4-FFF2-40B4-BE49-F238E27FC236}">
                  <a16:creationId xmlns:a16="http://schemas.microsoft.com/office/drawing/2014/main" id="{26A8EF2C-2B3C-20A0-ECE4-FCB77D20BCE9}"/>
                </a:ext>
              </a:extLst>
            </p:cNvPr>
            <p:cNvPicPr preferRelativeResize="0"/>
            <p:nvPr/>
          </p:nvPicPr>
          <p:blipFill rotWithShape="1">
            <a:blip r:embed="rId2">
              <a:alphaModFix/>
            </a:blip>
            <a:srcRect t="4102" b="50813"/>
            <a:stretch/>
          </p:blipFill>
          <p:spPr>
            <a:xfrm rot="5400000">
              <a:off x="-838218" y="3098916"/>
              <a:ext cx="2891885" cy="1214897"/>
            </a:xfrm>
            <a:prstGeom prst="rect">
              <a:avLst/>
            </a:prstGeom>
            <a:noFill/>
            <a:ln>
              <a:noFill/>
            </a:ln>
          </p:spPr>
        </p:pic>
        <p:pic>
          <p:nvPicPr>
            <p:cNvPr id="24" name="Google Shape;514;p33">
              <a:extLst>
                <a:ext uri="{FF2B5EF4-FFF2-40B4-BE49-F238E27FC236}">
                  <a16:creationId xmlns:a16="http://schemas.microsoft.com/office/drawing/2014/main" id="{86E1AF77-48BB-B02A-0AD2-F4EF4648701B}"/>
                </a:ext>
              </a:extLst>
            </p:cNvPr>
            <p:cNvPicPr preferRelativeResize="0"/>
            <p:nvPr/>
          </p:nvPicPr>
          <p:blipFill rotWithShape="1">
            <a:blip r:embed="rId2">
              <a:alphaModFix/>
            </a:blip>
            <a:srcRect l="5516" t="-5104" r="37551" b="30035"/>
            <a:stretch/>
          </p:blipFill>
          <p:spPr>
            <a:xfrm rot="5400000">
              <a:off x="197874" y="2998120"/>
              <a:ext cx="1929638" cy="2370781"/>
            </a:xfrm>
            <a:prstGeom prst="rect">
              <a:avLst/>
            </a:prstGeom>
            <a:noFill/>
            <a:ln>
              <a:noFill/>
            </a:ln>
          </p:spPr>
        </p:pic>
        <p:pic>
          <p:nvPicPr>
            <p:cNvPr id="25" name="Google Shape;515;p33">
              <a:extLst>
                <a:ext uri="{FF2B5EF4-FFF2-40B4-BE49-F238E27FC236}">
                  <a16:creationId xmlns:a16="http://schemas.microsoft.com/office/drawing/2014/main" id="{BB2E95A2-4ECF-DD1C-A7FD-DAA4F0060789}"/>
                </a:ext>
              </a:extLst>
            </p:cNvPr>
            <p:cNvPicPr preferRelativeResize="0"/>
            <p:nvPr/>
          </p:nvPicPr>
          <p:blipFill rotWithShape="1">
            <a:blip r:embed="rId2">
              <a:alphaModFix/>
            </a:blip>
            <a:srcRect l="5517" t="-5104" b="30035"/>
            <a:stretch/>
          </p:blipFill>
          <p:spPr>
            <a:xfrm rot="5400000">
              <a:off x="-288575" y="3041699"/>
              <a:ext cx="2048200" cy="1516500"/>
            </a:xfrm>
            <a:prstGeom prst="rect">
              <a:avLst/>
            </a:prstGeom>
            <a:noFill/>
            <a:ln>
              <a:noFill/>
            </a:ln>
          </p:spPr>
        </p:pic>
        <p:pic>
          <p:nvPicPr>
            <p:cNvPr id="26" name="Google Shape;516;p33">
              <a:extLst>
                <a:ext uri="{FF2B5EF4-FFF2-40B4-BE49-F238E27FC236}">
                  <a16:creationId xmlns:a16="http://schemas.microsoft.com/office/drawing/2014/main" id="{56C23362-D4D0-BFB7-8FC4-922F53819D4C}"/>
                </a:ext>
              </a:extLst>
            </p:cNvPr>
            <p:cNvPicPr preferRelativeResize="0"/>
            <p:nvPr/>
          </p:nvPicPr>
          <p:blipFill rotWithShape="1">
            <a:blip r:embed="rId3">
              <a:alphaModFix/>
            </a:blip>
            <a:srcRect l="11254" r="13011" b="50881"/>
            <a:stretch/>
          </p:blipFill>
          <p:spPr>
            <a:xfrm rot="5400000">
              <a:off x="-358013" y="2865168"/>
              <a:ext cx="1580494" cy="876739"/>
            </a:xfrm>
            <a:prstGeom prst="rect">
              <a:avLst/>
            </a:prstGeom>
            <a:noFill/>
            <a:ln>
              <a:noFill/>
            </a:ln>
          </p:spPr>
        </p:pic>
        <p:pic>
          <p:nvPicPr>
            <p:cNvPr id="27" name="Google Shape;517;p33">
              <a:extLst>
                <a:ext uri="{FF2B5EF4-FFF2-40B4-BE49-F238E27FC236}">
                  <a16:creationId xmlns:a16="http://schemas.microsoft.com/office/drawing/2014/main" id="{0C862221-2A55-A93F-B883-360895680174}"/>
                </a:ext>
              </a:extLst>
            </p:cNvPr>
            <p:cNvPicPr preferRelativeResize="0"/>
            <p:nvPr/>
          </p:nvPicPr>
          <p:blipFill rotWithShape="1">
            <a:blip r:embed="rId2">
              <a:alphaModFix/>
            </a:blip>
            <a:srcRect t="4102" b="50813"/>
            <a:stretch/>
          </p:blipFill>
          <p:spPr>
            <a:xfrm rot="5400000">
              <a:off x="-611169" y="3670544"/>
              <a:ext cx="2086798" cy="876739"/>
            </a:xfrm>
            <a:prstGeom prst="rect">
              <a:avLst/>
            </a:prstGeom>
            <a:noFill/>
            <a:ln>
              <a:noFill/>
            </a:ln>
          </p:spPr>
        </p:pic>
        <p:pic>
          <p:nvPicPr>
            <p:cNvPr id="28" name="Google Shape;518;p33">
              <a:extLst>
                <a:ext uri="{FF2B5EF4-FFF2-40B4-BE49-F238E27FC236}">
                  <a16:creationId xmlns:a16="http://schemas.microsoft.com/office/drawing/2014/main" id="{591B9DBE-45B2-DDF8-AF16-95734AC8995B}"/>
                </a:ext>
              </a:extLst>
            </p:cNvPr>
            <p:cNvPicPr preferRelativeResize="0"/>
            <p:nvPr/>
          </p:nvPicPr>
          <p:blipFill rotWithShape="1">
            <a:blip r:embed="rId2">
              <a:alphaModFix/>
            </a:blip>
            <a:srcRect l="5518" t="-5104" r="50852" b="30035"/>
            <a:stretch/>
          </p:blipFill>
          <p:spPr>
            <a:xfrm rot="5400000">
              <a:off x="299210" y="3435075"/>
              <a:ext cx="1067033" cy="1710895"/>
            </a:xfrm>
            <a:prstGeom prst="rect">
              <a:avLst/>
            </a:prstGeom>
            <a:noFill/>
            <a:ln>
              <a:noFill/>
            </a:ln>
          </p:spPr>
        </p:pic>
        <p:pic>
          <p:nvPicPr>
            <p:cNvPr id="29" name="Google Shape;519;p33">
              <a:extLst>
                <a:ext uri="{FF2B5EF4-FFF2-40B4-BE49-F238E27FC236}">
                  <a16:creationId xmlns:a16="http://schemas.microsoft.com/office/drawing/2014/main" id="{0942B473-DF92-1525-3BC9-787750E222A0}"/>
                </a:ext>
              </a:extLst>
            </p:cNvPr>
            <p:cNvPicPr preferRelativeResize="0"/>
            <p:nvPr/>
          </p:nvPicPr>
          <p:blipFill rotWithShape="1">
            <a:blip r:embed="rId4">
              <a:alphaModFix/>
            </a:blip>
            <a:srcRect b="50443"/>
            <a:stretch/>
          </p:blipFill>
          <p:spPr>
            <a:xfrm rot="5400000">
              <a:off x="-380108" y="4181573"/>
              <a:ext cx="1328116" cy="613343"/>
            </a:xfrm>
            <a:prstGeom prst="rect">
              <a:avLst/>
            </a:prstGeom>
            <a:noFill/>
            <a:ln>
              <a:noFill/>
            </a:ln>
          </p:spPr>
        </p:pic>
        <p:pic>
          <p:nvPicPr>
            <p:cNvPr id="30" name="Google Shape;520;p33">
              <a:extLst>
                <a:ext uri="{FF2B5EF4-FFF2-40B4-BE49-F238E27FC236}">
                  <a16:creationId xmlns:a16="http://schemas.microsoft.com/office/drawing/2014/main" id="{74625400-1A0F-2069-AB7B-2BDB4EFEFE93}"/>
                </a:ext>
              </a:extLst>
            </p:cNvPr>
            <p:cNvPicPr preferRelativeResize="0"/>
            <p:nvPr/>
          </p:nvPicPr>
          <p:blipFill rotWithShape="1">
            <a:blip r:embed="rId4">
              <a:alphaModFix/>
            </a:blip>
            <a:srcRect b="50443"/>
            <a:stretch/>
          </p:blipFill>
          <p:spPr>
            <a:xfrm rot="5400000">
              <a:off x="168668" y="4181573"/>
              <a:ext cx="1328116" cy="613343"/>
            </a:xfrm>
            <a:prstGeom prst="rect">
              <a:avLst/>
            </a:prstGeom>
            <a:noFill/>
            <a:ln>
              <a:noFill/>
            </a:ln>
          </p:spPr>
        </p:pic>
        <p:pic>
          <p:nvPicPr>
            <p:cNvPr id="31" name="Google Shape;521;p33">
              <a:extLst>
                <a:ext uri="{FF2B5EF4-FFF2-40B4-BE49-F238E27FC236}">
                  <a16:creationId xmlns:a16="http://schemas.microsoft.com/office/drawing/2014/main" id="{AE51F204-0F13-ECF1-5AFB-6DF6C447F9B6}"/>
                </a:ext>
              </a:extLst>
            </p:cNvPr>
            <p:cNvPicPr preferRelativeResize="0"/>
            <p:nvPr/>
          </p:nvPicPr>
          <p:blipFill rotWithShape="1">
            <a:blip r:embed="rId2">
              <a:alphaModFix/>
            </a:blip>
            <a:srcRect l="1558" t="1038" r="7837" b="47015"/>
            <a:stretch/>
          </p:blipFill>
          <p:spPr>
            <a:xfrm rot="5400000">
              <a:off x="-863858" y="841176"/>
              <a:ext cx="3611629" cy="1929302"/>
            </a:xfrm>
            <a:prstGeom prst="rect">
              <a:avLst/>
            </a:prstGeom>
            <a:noFill/>
            <a:ln>
              <a:noFill/>
            </a:ln>
          </p:spPr>
        </p:pic>
        <p:pic>
          <p:nvPicPr>
            <p:cNvPr id="32" name="Google Shape;522;p33">
              <a:extLst>
                <a:ext uri="{FF2B5EF4-FFF2-40B4-BE49-F238E27FC236}">
                  <a16:creationId xmlns:a16="http://schemas.microsoft.com/office/drawing/2014/main" id="{15D402F8-ADCD-6B1D-B386-E1FBF82237CA}"/>
                </a:ext>
              </a:extLst>
            </p:cNvPr>
            <p:cNvPicPr preferRelativeResize="0"/>
            <p:nvPr/>
          </p:nvPicPr>
          <p:blipFill rotWithShape="1">
            <a:blip r:embed="rId4">
              <a:alphaModFix/>
            </a:blip>
            <a:srcRect b="50443"/>
            <a:stretch/>
          </p:blipFill>
          <p:spPr>
            <a:xfrm rot="5400000">
              <a:off x="-230383" y="1816890"/>
              <a:ext cx="771750" cy="356382"/>
            </a:xfrm>
            <a:prstGeom prst="rect">
              <a:avLst/>
            </a:prstGeom>
            <a:noFill/>
            <a:ln>
              <a:noFill/>
            </a:ln>
          </p:spPr>
        </p:pic>
        <p:pic>
          <p:nvPicPr>
            <p:cNvPr id="33" name="Google Shape;523;p33">
              <a:extLst>
                <a:ext uri="{FF2B5EF4-FFF2-40B4-BE49-F238E27FC236}">
                  <a16:creationId xmlns:a16="http://schemas.microsoft.com/office/drawing/2014/main" id="{8B07FD69-1BE2-888B-FD6B-5361B8CE73DE}"/>
                </a:ext>
              </a:extLst>
            </p:cNvPr>
            <p:cNvPicPr preferRelativeResize="0"/>
            <p:nvPr/>
          </p:nvPicPr>
          <p:blipFill rotWithShape="1">
            <a:blip r:embed="rId4">
              <a:alphaModFix/>
            </a:blip>
            <a:srcRect b="50443"/>
            <a:stretch/>
          </p:blipFill>
          <p:spPr>
            <a:xfrm rot="5400000">
              <a:off x="-517999" y="2755704"/>
              <a:ext cx="1840503" cy="849910"/>
            </a:xfrm>
            <a:prstGeom prst="rect">
              <a:avLst/>
            </a:prstGeom>
            <a:noFill/>
            <a:ln>
              <a:noFill/>
            </a:ln>
          </p:spPr>
        </p:pic>
        <p:pic>
          <p:nvPicPr>
            <p:cNvPr id="34" name="Google Shape;524;p33">
              <a:extLst>
                <a:ext uri="{FF2B5EF4-FFF2-40B4-BE49-F238E27FC236}">
                  <a16:creationId xmlns:a16="http://schemas.microsoft.com/office/drawing/2014/main" id="{656C2112-60E0-BD26-A72C-243DC753FD1C}"/>
                </a:ext>
              </a:extLst>
            </p:cNvPr>
            <p:cNvPicPr preferRelativeResize="0"/>
            <p:nvPr/>
          </p:nvPicPr>
          <p:blipFill rotWithShape="1">
            <a:blip r:embed="rId3">
              <a:alphaModFix/>
            </a:blip>
            <a:srcRect l="11254" r="13011" b="50881"/>
            <a:stretch/>
          </p:blipFill>
          <p:spPr>
            <a:xfrm rot="5400000">
              <a:off x="-311303" y="3493776"/>
              <a:ext cx="1296169" cy="719015"/>
            </a:xfrm>
            <a:prstGeom prst="rect">
              <a:avLst/>
            </a:prstGeom>
            <a:noFill/>
            <a:ln>
              <a:noFill/>
            </a:ln>
          </p:spPr>
        </p:pic>
      </p:grpSp>
    </p:spTree>
    <p:extLst>
      <p:ext uri="{BB962C8B-B14F-4D97-AF65-F5344CB8AC3E}">
        <p14:creationId xmlns:p14="http://schemas.microsoft.com/office/powerpoint/2010/main" val="305055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92BD04B-CD57-BA34-A772-B199FDF1C923}"/>
              </a:ext>
            </a:extLst>
          </p:cNvPr>
          <p:cNvSpPr txBox="1">
            <a:spLocks/>
          </p:cNvSpPr>
          <p:nvPr/>
        </p:nvSpPr>
        <p:spPr>
          <a:xfrm>
            <a:off x="3316350" y="341034"/>
            <a:ext cx="36183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2pPr>
            <a:lvl3pPr marR="0" lvl="2"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3pPr>
            <a:lvl4pPr marR="0" lvl="3"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4pPr>
            <a:lvl5pPr marR="0" lvl="4"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5pPr>
            <a:lvl6pPr marR="0" lvl="5"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6pPr>
            <a:lvl7pPr marR="0" lvl="6"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7pPr>
            <a:lvl8pPr marR="0" lvl="7"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8pPr>
            <a:lvl9pPr marR="0" lvl="8" algn="l" rtl="0">
              <a:lnSpc>
                <a:spcPct val="100000"/>
              </a:lnSpc>
              <a:spcBef>
                <a:spcPts val="0"/>
              </a:spcBef>
              <a:spcAft>
                <a:spcPts val="0"/>
              </a:spcAft>
              <a:buClr>
                <a:schemeClr val="dk1"/>
              </a:buClr>
              <a:buSzPts val="3000"/>
              <a:buFont typeface="Playfair Display"/>
              <a:buNone/>
              <a:defRPr sz="3000" b="0" i="0" u="none" strike="noStrike" cap="none">
                <a:solidFill>
                  <a:schemeClr val="dk1"/>
                </a:solidFill>
                <a:latin typeface="Playfair Display"/>
                <a:ea typeface="Playfair Display"/>
                <a:cs typeface="Playfair Display"/>
                <a:sym typeface="Playfair Display"/>
              </a:defRPr>
            </a:lvl9pPr>
          </a:lstStyle>
          <a:p>
            <a:r>
              <a:rPr lang="en-IN" b="1" i="1" dirty="0">
                <a:latin typeface="Times New Roman" panose="02020603050405020304" pitchFamily="18" charset="0"/>
                <a:cs typeface="Times New Roman" panose="02020603050405020304" pitchFamily="18" charset="0"/>
              </a:rPr>
              <a:t>EXERCISE 2.0</a:t>
            </a:r>
          </a:p>
        </p:txBody>
      </p:sp>
      <p:grpSp>
        <p:nvGrpSpPr>
          <p:cNvPr id="7" name="Google Shape;510;p33">
            <a:extLst>
              <a:ext uri="{FF2B5EF4-FFF2-40B4-BE49-F238E27FC236}">
                <a16:creationId xmlns:a16="http://schemas.microsoft.com/office/drawing/2014/main" id="{3FF43EA0-B342-8162-C3D6-88233D35E96C}"/>
              </a:ext>
            </a:extLst>
          </p:cNvPr>
          <p:cNvGrpSpPr/>
          <p:nvPr/>
        </p:nvGrpSpPr>
        <p:grpSpPr>
          <a:xfrm rot="-5400000">
            <a:off x="6510233" y="2501761"/>
            <a:ext cx="1665020" cy="3618460"/>
            <a:chOff x="-22726" y="12"/>
            <a:chExt cx="2370810" cy="5152300"/>
          </a:xfrm>
        </p:grpSpPr>
        <p:pic>
          <p:nvPicPr>
            <p:cNvPr id="8" name="Google Shape;511;p33">
              <a:extLst>
                <a:ext uri="{FF2B5EF4-FFF2-40B4-BE49-F238E27FC236}">
                  <a16:creationId xmlns:a16="http://schemas.microsoft.com/office/drawing/2014/main" id="{864C828A-DE40-7523-1038-5B6E7F9C33FC}"/>
                </a:ext>
              </a:extLst>
            </p:cNvPr>
            <p:cNvPicPr preferRelativeResize="0"/>
            <p:nvPr/>
          </p:nvPicPr>
          <p:blipFill rotWithShape="1">
            <a:blip r:embed="rId2">
              <a:alphaModFix/>
            </a:blip>
            <a:srcRect l="5517" t="-5104" b="30035"/>
            <a:stretch/>
          </p:blipFill>
          <p:spPr>
            <a:xfrm rot="5400000">
              <a:off x="-361014" y="877812"/>
              <a:ext cx="2605925" cy="1929300"/>
            </a:xfrm>
            <a:prstGeom prst="rect">
              <a:avLst/>
            </a:prstGeom>
            <a:noFill/>
            <a:ln>
              <a:noFill/>
            </a:ln>
          </p:spPr>
        </p:pic>
        <p:pic>
          <p:nvPicPr>
            <p:cNvPr id="9" name="Google Shape;512;p33">
              <a:extLst>
                <a:ext uri="{FF2B5EF4-FFF2-40B4-BE49-F238E27FC236}">
                  <a16:creationId xmlns:a16="http://schemas.microsoft.com/office/drawing/2014/main" id="{E092BB8F-67D5-ECFC-F60B-0EF6B843C19B}"/>
                </a:ext>
              </a:extLst>
            </p:cNvPr>
            <p:cNvPicPr preferRelativeResize="0"/>
            <p:nvPr/>
          </p:nvPicPr>
          <p:blipFill rotWithShape="1">
            <a:blip r:embed="rId3">
              <a:alphaModFix/>
            </a:blip>
            <a:srcRect l="11254" r="13011" b="50881"/>
            <a:stretch/>
          </p:blipFill>
          <p:spPr>
            <a:xfrm rot="5400000">
              <a:off x="-487394" y="1982825"/>
              <a:ext cx="2190249" cy="1214897"/>
            </a:xfrm>
            <a:prstGeom prst="rect">
              <a:avLst/>
            </a:prstGeom>
            <a:noFill/>
            <a:ln>
              <a:noFill/>
            </a:ln>
          </p:spPr>
        </p:pic>
        <p:pic>
          <p:nvPicPr>
            <p:cNvPr id="10" name="Google Shape;513;p33">
              <a:extLst>
                <a:ext uri="{FF2B5EF4-FFF2-40B4-BE49-F238E27FC236}">
                  <a16:creationId xmlns:a16="http://schemas.microsoft.com/office/drawing/2014/main" id="{06A972E4-6188-E1E3-5C4C-72FD7927E1FB}"/>
                </a:ext>
              </a:extLst>
            </p:cNvPr>
            <p:cNvPicPr preferRelativeResize="0"/>
            <p:nvPr/>
          </p:nvPicPr>
          <p:blipFill rotWithShape="1">
            <a:blip r:embed="rId2">
              <a:alphaModFix/>
            </a:blip>
            <a:srcRect t="4102" b="50813"/>
            <a:stretch/>
          </p:blipFill>
          <p:spPr>
            <a:xfrm rot="5400000">
              <a:off x="-838218" y="3098916"/>
              <a:ext cx="2891885" cy="1214897"/>
            </a:xfrm>
            <a:prstGeom prst="rect">
              <a:avLst/>
            </a:prstGeom>
            <a:noFill/>
            <a:ln>
              <a:noFill/>
            </a:ln>
          </p:spPr>
        </p:pic>
        <p:pic>
          <p:nvPicPr>
            <p:cNvPr id="11" name="Google Shape;514;p33">
              <a:extLst>
                <a:ext uri="{FF2B5EF4-FFF2-40B4-BE49-F238E27FC236}">
                  <a16:creationId xmlns:a16="http://schemas.microsoft.com/office/drawing/2014/main" id="{C03ACD3A-58AD-4A0F-8532-B77CF30881BA}"/>
                </a:ext>
              </a:extLst>
            </p:cNvPr>
            <p:cNvPicPr preferRelativeResize="0"/>
            <p:nvPr/>
          </p:nvPicPr>
          <p:blipFill rotWithShape="1">
            <a:blip r:embed="rId2">
              <a:alphaModFix/>
            </a:blip>
            <a:srcRect l="5516" t="-5104" r="37551" b="30035"/>
            <a:stretch/>
          </p:blipFill>
          <p:spPr>
            <a:xfrm rot="5400000">
              <a:off x="197874" y="2998120"/>
              <a:ext cx="1929638" cy="2370781"/>
            </a:xfrm>
            <a:prstGeom prst="rect">
              <a:avLst/>
            </a:prstGeom>
            <a:noFill/>
            <a:ln>
              <a:noFill/>
            </a:ln>
          </p:spPr>
        </p:pic>
        <p:pic>
          <p:nvPicPr>
            <p:cNvPr id="12" name="Google Shape;515;p33">
              <a:extLst>
                <a:ext uri="{FF2B5EF4-FFF2-40B4-BE49-F238E27FC236}">
                  <a16:creationId xmlns:a16="http://schemas.microsoft.com/office/drawing/2014/main" id="{75A2BFAF-BB60-574B-6022-E1AD666936AC}"/>
                </a:ext>
              </a:extLst>
            </p:cNvPr>
            <p:cNvPicPr preferRelativeResize="0"/>
            <p:nvPr/>
          </p:nvPicPr>
          <p:blipFill rotWithShape="1">
            <a:blip r:embed="rId2">
              <a:alphaModFix/>
            </a:blip>
            <a:srcRect l="5517" t="-5104" b="30035"/>
            <a:stretch/>
          </p:blipFill>
          <p:spPr>
            <a:xfrm rot="5400000">
              <a:off x="-288575" y="3041699"/>
              <a:ext cx="2048200" cy="1516500"/>
            </a:xfrm>
            <a:prstGeom prst="rect">
              <a:avLst/>
            </a:prstGeom>
            <a:noFill/>
            <a:ln>
              <a:noFill/>
            </a:ln>
          </p:spPr>
        </p:pic>
        <p:pic>
          <p:nvPicPr>
            <p:cNvPr id="13" name="Google Shape;516;p33">
              <a:extLst>
                <a:ext uri="{FF2B5EF4-FFF2-40B4-BE49-F238E27FC236}">
                  <a16:creationId xmlns:a16="http://schemas.microsoft.com/office/drawing/2014/main" id="{158A184F-8B8C-1DA8-D650-979361E1C0C4}"/>
                </a:ext>
              </a:extLst>
            </p:cNvPr>
            <p:cNvPicPr preferRelativeResize="0"/>
            <p:nvPr/>
          </p:nvPicPr>
          <p:blipFill rotWithShape="1">
            <a:blip r:embed="rId3">
              <a:alphaModFix/>
            </a:blip>
            <a:srcRect l="11254" r="13011" b="50881"/>
            <a:stretch/>
          </p:blipFill>
          <p:spPr>
            <a:xfrm rot="5400000">
              <a:off x="-358013" y="2865168"/>
              <a:ext cx="1580494" cy="876739"/>
            </a:xfrm>
            <a:prstGeom prst="rect">
              <a:avLst/>
            </a:prstGeom>
            <a:noFill/>
            <a:ln>
              <a:noFill/>
            </a:ln>
          </p:spPr>
        </p:pic>
        <p:pic>
          <p:nvPicPr>
            <p:cNvPr id="14" name="Google Shape;517;p33">
              <a:extLst>
                <a:ext uri="{FF2B5EF4-FFF2-40B4-BE49-F238E27FC236}">
                  <a16:creationId xmlns:a16="http://schemas.microsoft.com/office/drawing/2014/main" id="{8E5269C2-3C36-6D2C-CDA0-DBFAC8FFCCB0}"/>
                </a:ext>
              </a:extLst>
            </p:cNvPr>
            <p:cNvPicPr preferRelativeResize="0"/>
            <p:nvPr/>
          </p:nvPicPr>
          <p:blipFill rotWithShape="1">
            <a:blip r:embed="rId2">
              <a:alphaModFix/>
            </a:blip>
            <a:srcRect t="4102" b="50813"/>
            <a:stretch/>
          </p:blipFill>
          <p:spPr>
            <a:xfrm rot="5400000">
              <a:off x="-611169" y="3670544"/>
              <a:ext cx="2086798" cy="876739"/>
            </a:xfrm>
            <a:prstGeom prst="rect">
              <a:avLst/>
            </a:prstGeom>
            <a:noFill/>
            <a:ln>
              <a:noFill/>
            </a:ln>
          </p:spPr>
        </p:pic>
        <p:pic>
          <p:nvPicPr>
            <p:cNvPr id="15" name="Google Shape;518;p33">
              <a:extLst>
                <a:ext uri="{FF2B5EF4-FFF2-40B4-BE49-F238E27FC236}">
                  <a16:creationId xmlns:a16="http://schemas.microsoft.com/office/drawing/2014/main" id="{F4F84DB5-185C-680D-BC97-98EC81BD59B0}"/>
                </a:ext>
              </a:extLst>
            </p:cNvPr>
            <p:cNvPicPr preferRelativeResize="0"/>
            <p:nvPr/>
          </p:nvPicPr>
          <p:blipFill rotWithShape="1">
            <a:blip r:embed="rId2">
              <a:alphaModFix/>
            </a:blip>
            <a:srcRect l="5518" t="-5104" r="50852" b="30035"/>
            <a:stretch/>
          </p:blipFill>
          <p:spPr>
            <a:xfrm rot="5400000">
              <a:off x="299210" y="3435075"/>
              <a:ext cx="1067033" cy="1710895"/>
            </a:xfrm>
            <a:prstGeom prst="rect">
              <a:avLst/>
            </a:prstGeom>
            <a:noFill/>
            <a:ln>
              <a:noFill/>
            </a:ln>
          </p:spPr>
        </p:pic>
        <p:pic>
          <p:nvPicPr>
            <p:cNvPr id="16" name="Google Shape;519;p33">
              <a:extLst>
                <a:ext uri="{FF2B5EF4-FFF2-40B4-BE49-F238E27FC236}">
                  <a16:creationId xmlns:a16="http://schemas.microsoft.com/office/drawing/2014/main" id="{CD62E56E-B96E-F27F-EB4F-41A650CE4B85}"/>
                </a:ext>
              </a:extLst>
            </p:cNvPr>
            <p:cNvPicPr preferRelativeResize="0"/>
            <p:nvPr/>
          </p:nvPicPr>
          <p:blipFill rotWithShape="1">
            <a:blip r:embed="rId4">
              <a:alphaModFix/>
            </a:blip>
            <a:srcRect b="50443"/>
            <a:stretch/>
          </p:blipFill>
          <p:spPr>
            <a:xfrm rot="5400000">
              <a:off x="-380108" y="4181573"/>
              <a:ext cx="1328116" cy="613343"/>
            </a:xfrm>
            <a:prstGeom prst="rect">
              <a:avLst/>
            </a:prstGeom>
            <a:noFill/>
            <a:ln>
              <a:noFill/>
            </a:ln>
          </p:spPr>
        </p:pic>
        <p:pic>
          <p:nvPicPr>
            <p:cNvPr id="17" name="Google Shape;520;p33">
              <a:extLst>
                <a:ext uri="{FF2B5EF4-FFF2-40B4-BE49-F238E27FC236}">
                  <a16:creationId xmlns:a16="http://schemas.microsoft.com/office/drawing/2014/main" id="{8E379166-F965-2EC3-E84C-0E63B17CC9F8}"/>
                </a:ext>
              </a:extLst>
            </p:cNvPr>
            <p:cNvPicPr preferRelativeResize="0"/>
            <p:nvPr/>
          </p:nvPicPr>
          <p:blipFill rotWithShape="1">
            <a:blip r:embed="rId4">
              <a:alphaModFix/>
            </a:blip>
            <a:srcRect b="50443"/>
            <a:stretch/>
          </p:blipFill>
          <p:spPr>
            <a:xfrm rot="5400000">
              <a:off x="168668" y="4181573"/>
              <a:ext cx="1328116" cy="613343"/>
            </a:xfrm>
            <a:prstGeom prst="rect">
              <a:avLst/>
            </a:prstGeom>
            <a:noFill/>
            <a:ln>
              <a:noFill/>
            </a:ln>
          </p:spPr>
        </p:pic>
        <p:pic>
          <p:nvPicPr>
            <p:cNvPr id="18" name="Google Shape;521;p33">
              <a:extLst>
                <a:ext uri="{FF2B5EF4-FFF2-40B4-BE49-F238E27FC236}">
                  <a16:creationId xmlns:a16="http://schemas.microsoft.com/office/drawing/2014/main" id="{28DDC235-9167-61FB-4A4E-57E95866C59D}"/>
                </a:ext>
              </a:extLst>
            </p:cNvPr>
            <p:cNvPicPr preferRelativeResize="0"/>
            <p:nvPr/>
          </p:nvPicPr>
          <p:blipFill rotWithShape="1">
            <a:blip r:embed="rId2">
              <a:alphaModFix/>
            </a:blip>
            <a:srcRect l="1558" t="1038" r="7837" b="47015"/>
            <a:stretch/>
          </p:blipFill>
          <p:spPr>
            <a:xfrm rot="5400000">
              <a:off x="-863858" y="841176"/>
              <a:ext cx="3611629" cy="1929302"/>
            </a:xfrm>
            <a:prstGeom prst="rect">
              <a:avLst/>
            </a:prstGeom>
            <a:noFill/>
            <a:ln>
              <a:noFill/>
            </a:ln>
          </p:spPr>
        </p:pic>
        <p:pic>
          <p:nvPicPr>
            <p:cNvPr id="19" name="Google Shape;522;p33">
              <a:extLst>
                <a:ext uri="{FF2B5EF4-FFF2-40B4-BE49-F238E27FC236}">
                  <a16:creationId xmlns:a16="http://schemas.microsoft.com/office/drawing/2014/main" id="{ED65CE53-E3C9-FE1E-FFDB-4643AF959A63}"/>
                </a:ext>
              </a:extLst>
            </p:cNvPr>
            <p:cNvPicPr preferRelativeResize="0"/>
            <p:nvPr/>
          </p:nvPicPr>
          <p:blipFill rotWithShape="1">
            <a:blip r:embed="rId4">
              <a:alphaModFix/>
            </a:blip>
            <a:srcRect b="50443"/>
            <a:stretch/>
          </p:blipFill>
          <p:spPr>
            <a:xfrm rot="5400000">
              <a:off x="-230383" y="1816890"/>
              <a:ext cx="771750" cy="356382"/>
            </a:xfrm>
            <a:prstGeom prst="rect">
              <a:avLst/>
            </a:prstGeom>
            <a:noFill/>
            <a:ln>
              <a:noFill/>
            </a:ln>
          </p:spPr>
        </p:pic>
        <p:pic>
          <p:nvPicPr>
            <p:cNvPr id="20" name="Google Shape;523;p33">
              <a:extLst>
                <a:ext uri="{FF2B5EF4-FFF2-40B4-BE49-F238E27FC236}">
                  <a16:creationId xmlns:a16="http://schemas.microsoft.com/office/drawing/2014/main" id="{C33D749D-CCD6-BE77-9DE8-67F52306085D}"/>
                </a:ext>
              </a:extLst>
            </p:cNvPr>
            <p:cNvPicPr preferRelativeResize="0"/>
            <p:nvPr/>
          </p:nvPicPr>
          <p:blipFill rotWithShape="1">
            <a:blip r:embed="rId4">
              <a:alphaModFix/>
            </a:blip>
            <a:srcRect b="50443"/>
            <a:stretch/>
          </p:blipFill>
          <p:spPr>
            <a:xfrm rot="5400000">
              <a:off x="-517999" y="2755704"/>
              <a:ext cx="1840503" cy="849910"/>
            </a:xfrm>
            <a:prstGeom prst="rect">
              <a:avLst/>
            </a:prstGeom>
            <a:noFill/>
            <a:ln>
              <a:noFill/>
            </a:ln>
          </p:spPr>
        </p:pic>
        <p:pic>
          <p:nvPicPr>
            <p:cNvPr id="21" name="Google Shape;524;p33">
              <a:extLst>
                <a:ext uri="{FF2B5EF4-FFF2-40B4-BE49-F238E27FC236}">
                  <a16:creationId xmlns:a16="http://schemas.microsoft.com/office/drawing/2014/main" id="{C4CD7CF4-2163-F596-9E64-554AB30C0F93}"/>
                </a:ext>
              </a:extLst>
            </p:cNvPr>
            <p:cNvPicPr preferRelativeResize="0"/>
            <p:nvPr/>
          </p:nvPicPr>
          <p:blipFill rotWithShape="1">
            <a:blip r:embed="rId3">
              <a:alphaModFix/>
            </a:blip>
            <a:srcRect l="11254" r="13011" b="50881"/>
            <a:stretch/>
          </p:blipFill>
          <p:spPr>
            <a:xfrm rot="5400000">
              <a:off x="-311303" y="3493776"/>
              <a:ext cx="1296169" cy="719015"/>
            </a:xfrm>
            <a:prstGeom prst="rect">
              <a:avLst/>
            </a:prstGeom>
            <a:noFill/>
            <a:ln>
              <a:noFill/>
            </a:ln>
          </p:spPr>
        </p:pic>
      </p:grpSp>
      <p:grpSp>
        <p:nvGrpSpPr>
          <p:cNvPr id="22" name="Google Shape;510;p33">
            <a:extLst>
              <a:ext uri="{FF2B5EF4-FFF2-40B4-BE49-F238E27FC236}">
                <a16:creationId xmlns:a16="http://schemas.microsoft.com/office/drawing/2014/main" id="{4A2602FB-B6F8-64DF-315E-D32A8DDF90CF}"/>
              </a:ext>
            </a:extLst>
          </p:cNvPr>
          <p:cNvGrpSpPr/>
          <p:nvPr/>
        </p:nvGrpSpPr>
        <p:grpSpPr>
          <a:xfrm rot="5400000">
            <a:off x="875155" y="-976720"/>
            <a:ext cx="1665020" cy="3618460"/>
            <a:chOff x="-22726" y="12"/>
            <a:chExt cx="2370810" cy="5152300"/>
          </a:xfrm>
        </p:grpSpPr>
        <p:pic>
          <p:nvPicPr>
            <p:cNvPr id="23" name="Google Shape;511;p33">
              <a:extLst>
                <a:ext uri="{FF2B5EF4-FFF2-40B4-BE49-F238E27FC236}">
                  <a16:creationId xmlns:a16="http://schemas.microsoft.com/office/drawing/2014/main" id="{46C30672-692B-0D13-50EB-FBECFDBF4105}"/>
                </a:ext>
              </a:extLst>
            </p:cNvPr>
            <p:cNvPicPr preferRelativeResize="0"/>
            <p:nvPr/>
          </p:nvPicPr>
          <p:blipFill rotWithShape="1">
            <a:blip r:embed="rId2">
              <a:alphaModFix/>
            </a:blip>
            <a:srcRect l="5517" t="-5104" b="30035"/>
            <a:stretch/>
          </p:blipFill>
          <p:spPr>
            <a:xfrm rot="5400000">
              <a:off x="-361014" y="877812"/>
              <a:ext cx="2605925" cy="1929300"/>
            </a:xfrm>
            <a:prstGeom prst="rect">
              <a:avLst/>
            </a:prstGeom>
            <a:noFill/>
            <a:ln>
              <a:noFill/>
            </a:ln>
          </p:spPr>
        </p:pic>
        <p:pic>
          <p:nvPicPr>
            <p:cNvPr id="24" name="Google Shape;512;p33">
              <a:extLst>
                <a:ext uri="{FF2B5EF4-FFF2-40B4-BE49-F238E27FC236}">
                  <a16:creationId xmlns:a16="http://schemas.microsoft.com/office/drawing/2014/main" id="{59254BBC-0A5B-0712-94C1-58B86D1BE1AD}"/>
                </a:ext>
              </a:extLst>
            </p:cNvPr>
            <p:cNvPicPr preferRelativeResize="0"/>
            <p:nvPr/>
          </p:nvPicPr>
          <p:blipFill rotWithShape="1">
            <a:blip r:embed="rId3">
              <a:alphaModFix/>
            </a:blip>
            <a:srcRect l="11254" r="13011" b="50881"/>
            <a:stretch/>
          </p:blipFill>
          <p:spPr>
            <a:xfrm rot="5400000">
              <a:off x="-487394" y="1982825"/>
              <a:ext cx="2190249" cy="1214897"/>
            </a:xfrm>
            <a:prstGeom prst="rect">
              <a:avLst/>
            </a:prstGeom>
            <a:noFill/>
            <a:ln>
              <a:noFill/>
            </a:ln>
          </p:spPr>
        </p:pic>
        <p:pic>
          <p:nvPicPr>
            <p:cNvPr id="25" name="Google Shape;513;p33">
              <a:extLst>
                <a:ext uri="{FF2B5EF4-FFF2-40B4-BE49-F238E27FC236}">
                  <a16:creationId xmlns:a16="http://schemas.microsoft.com/office/drawing/2014/main" id="{7E971DAC-6884-B2DC-B9B6-9E6DBCB9295A}"/>
                </a:ext>
              </a:extLst>
            </p:cNvPr>
            <p:cNvPicPr preferRelativeResize="0"/>
            <p:nvPr/>
          </p:nvPicPr>
          <p:blipFill rotWithShape="1">
            <a:blip r:embed="rId2">
              <a:alphaModFix/>
            </a:blip>
            <a:srcRect t="4102" b="50813"/>
            <a:stretch/>
          </p:blipFill>
          <p:spPr>
            <a:xfrm rot="5400000">
              <a:off x="-838218" y="3098916"/>
              <a:ext cx="2891885" cy="1214897"/>
            </a:xfrm>
            <a:prstGeom prst="rect">
              <a:avLst/>
            </a:prstGeom>
            <a:noFill/>
            <a:ln>
              <a:noFill/>
            </a:ln>
          </p:spPr>
        </p:pic>
        <p:pic>
          <p:nvPicPr>
            <p:cNvPr id="26" name="Google Shape;514;p33">
              <a:extLst>
                <a:ext uri="{FF2B5EF4-FFF2-40B4-BE49-F238E27FC236}">
                  <a16:creationId xmlns:a16="http://schemas.microsoft.com/office/drawing/2014/main" id="{71BB1E40-D516-7626-FE0D-AE801982C74A}"/>
                </a:ext>
              </a:extLst>
            </p:cNvPr>
            <p:cNvPicPr preferRelativeResize="0"/>
            <p:nvPr/>
          </p:nvPicPr>
          <p:blipFill rotWithShape="1">
            <a:blip r:embed="rId2">
              <a:alphaModFix/>
            </a:blip>
            <a:srcRect l="5516" t="-5104" r="37551" b="30035"/>
            <a:stretch/>
          </p:blipFill>
          <p:spPr>
            <a:xfrm rot="5400000">
              <a:off x="197874" y="2998120"/>
              <a:ext cx="1929638" cy="2370781"/>
            </a:xfrm>
            <a:prstGeom prst="rect">
              <a:avLst/>
            </a:prstGeom>
            <a:noFill/>
            <a:ln>
              <a:noFill/>
            </a:ln>
          </p:spPr>
        </p:pic>
        <p:pic>
          <p:nvPicPr>
            <p:cNvPr id="27" name="Google Shape;515;p33">
              <a:extLst>
                <a:ext uri="{FF2B5EF4-FFF2-40B4-BE49-F238E27FC236}">
                  <a16:creationId xmlns:a16="http://schemas.microsoft.com/office/drawing/2014/main" id="{D46E10B8-594F-E93D-987F-6369ABFC88D3}"/>
                </a:ext>
              </a:extLst>
            </p:cNvPr>
            <p:cNvPicPr preferRelativeResize="0"/>
            <p:nvPr/>
          </p:nvPicPr>
          <p:blipFill rotWithShape="1">
            <a:blip r:embed="rId2">
              <a:alphaModFix/>
            </a:blip>
            <a:srcRect l="5517" t="-5104" b="30035"/>
            <a:stretch/>
          </p:blipFill>
          <p:spPr>
            <a:xfrm rot="5400000">
              <a:off x="-288575" y="3041699"/>
              <a:ext cx="2048200" cy="1516500"/>
            </a:xfrm>
            <a:prstGeom prst="rect">
              <a:avLst/>
            </a:prstGeom>
            <a:noFill/>
            <a:ln>
              <a:noFill/>
            </a:ln>
          </p:spPr>
        </p:pic>
        <p:pic>
          <p:nvPicPr>
            <p:cNvPr id="28" name="Google Shape;516;p33">
              <a:extLst>
                <a:ext uri="{FF2B5EF4-FFF2-40B4-BE49-F238E27FC236}">
                  <a16:creationId xmlns:a16="http://schemas.microsoft.com/office/drawing/2014/main" id="{44563B13-158D-80A9-54ED-4696E21AFB9E}"/>
                </a:ext>
              </a:extLst>
            </p:cNvPr>
            <p:cNvPicPr preferRelativeResize="0"/>
            <p:nvPr/>
          </p:nvPicPr>
          <p:blipFill rotWithShape="1">
            <a:blip r:embed="rId3">
              <a:alphaModFix/>
            </a:blip>
            <a:srcRect l="11254" r="13011" b="50881"/>
            <a:stretch/>
          </p:blipFill>
          <p:spPr>
            <a:xfrm rot="5400000">
              <a:off x="-358013" y="2865168"/>
              <a:ext cx="1580494" cy="876739"/>
            </a:xfrm>
            <a:prstGeom prst="rect">
              <a:avLst/>
            </a:prstGeom>
            <a:noFill/>
            <a:ln>
              <a:noFill/>
            </a:ln>
          </p:spPr>
        </p:pic>
        <p:pic>
          <p:nvPicPr>
            <p:cNvPr id="29" name="Google Shape;517;p33">
              <a:extLst>
                <a:ext uri="{FF2B5EF4-FFF2-40B4-BE49-F238E27FC236}">
                  <a16:creationId xmlns:a16="http://schemas.microsoft.com/office/drawing/2014/main" id="{134F3957-2A6A-F7F5-A5B9-40582899C0ED}"/>
                </a:ext>
              </a:extLst>
            </p:cNvPr>
            <p:cNvPicPr preferRelativeResize="0"/>
            <p:nvPr/>
          </p:nvPicPr>
          <p:blipFill rotWithShape="1">
            <a:blip r:embed="rId2">
              <a:alphaModFix/>
            </a:blip>
            <a:srcRect t="4102" b="50813"/>
            <a:stretch/>
          </p:blipFill>
          <p:spPr>
            <a:xfrm rot="5400000">
              <a:off x="-611169" y="3670544"/>
              <a:ext cx="2086798" cy="876739"/>
            </a:xfrm>
            <a:prstGeom prst="rect">
              <a:avLst/>
            </a:prstGeom>
            <a:noFill/>
            <a:ln>
              <a:noFill/>
            </a:ln>
          </p:spPr>
        </p:pic>
        <p:pic>
          <p:nvPicPr>
            <p:cNvPr id="30" name="Google Shape;518;p33">
              <a:extLst>
                <a:ext uri="{FF2B5EF4-FFF2-40B4-BE49-F238E27FC236}">
                  <a16:creationId xmlns:a16="http://schemas.microsoft.com/office/drawing/2014/main" id="{719F28AC-4512-7219-F7DE-00FDE848BA3E}"/>
                </a:ext>
              </a:extLst>
            </p:cNvPr>
            <p:cNvPicPr preferRelativeResize="0"/>
            <p:nvPr/>
          </p:nvPicPr>
          <p:blipFill rotWithShape="1">
            <a:blip r:embed="rId2">
              <a:alphaModFix/>
            </a:blip>
            <a:srcRect l="5518" t="-5104" r="50852" b="30035"/>
            <a:stretch/>
          </p:blipFill>
          <p:spPr>
            <a:xfrm rot="5400000">
              <a:off x="299210" y="3435075"/>
              <a:ext cx="1067033" cy="1710895"/>
            </a:xfrm>
            <a:prstGeom prst="rect">
              <a:avLst/>
            </a:prstGeom>
            <a:noFill/>
            <a:ln>
              <a:noFill/>
            </a:ln>
          </p:spPr>
        </p:pic>
        <p:pic>
          <p:nvPicPr>
            <p:cNvPr id="31" name="Google Shape;519;p33">
              <a:extLst>
                <a:ext uri="{FF2B5EF4-FFF2-40B4-BE49-F238E27FC236}">
                  <a16:creationId xmlns:a16="http://schemas.microsoft.com/office/drawing/2014/main" id="{D33CFC10-0F16-DDDD-FA7F-83B9255AFECD}"/>
                </a:ext>
              </a:extLst>
            </p:cNvPr>
            <p:cNvPicPr preferRelativeResize="0"/>
            <p:nvPr/>
          </p:nvPicPr>
          <p:blipFill rotWithShape="1">
            <a:blip r:embed="rId4">
              <a:alphaModFix/>
            </a:blip>
            <a:srcRect b="50443"/>
            <a:stretch/>
          </p:blipFill>
          <p:spPr>
            <a:xfrm rot="5400000">
              <a:off x="-380108" y="4181573"/>
              <a:ext cx="1328116" cy="613343"/>
            </a:xfrm>
            <a:prstGeom prst="rect">
              <a:avLst/>
            </a:prstGeom>
            <a:noFill/>
            <a:ln>
              <a:noFill/>
            </a:ln>
          </p:spPr>
        </p:pic>
        <p:pic>
          <p:nvPicPr>
            <p:cNvPr id="32" name="Google Shape;520;p33">
              <a:extLst>
                <a:ext uri="{FF2B5EF4-FFF2-40B4-BE49-F238E27FC236}">
                  <a16:creationId xmlns:a16="http://schemas.microsoft.com/office/drawing/2014/main" id="{E0E411E1-9BF0-039B-F080-6FB79DFFF9E3}"/>
                </a:ext>
              </a:extLst>
            </p:cNvPr>
            <p:cNvPicPr preferRelativeResize="0"/>
            <p:nvPr/>
          </p:nvPicPr>
          <p:blipFill rotWithShape="1">
            <a:blip r:embed="rId4">
              <a:alphaModFix/>
            </a:blip>
            <a:srcRect b="50443"/>
            <a:stretch/>
          </p:blipFill>
          <p:spPr>
            <a:xfrm rot="5400000">
              <a:off x="168668" y="4181573"/>
              <a:ext cx="1328116" cy="613343"/>
            </a:xfrm>
            <a:prstGeom prst="rect">
              <a:avLst/>
            </a:prstGeom>
            <a:noFill/>
            <a:ln>
              <a:noFill/>
            </a:ln>
          </p:spPr>
        </p:pic>
        <p:pic>
          <p:nvPicPr>
            <p:cNvPr id="33" name="Google Shape;521;p33">
              <a:extLst>
                <a:ext uri="{FF2B5EF4-FFF2-40B4-BE49-F238E27FC236}">
                  <a16:creationId xmlns:a16="http://schemas.microsoft.com/office/drawing/2014/main" id="{124AADE3-3D15-9854-17C0-CC2ACC65B958}"/>
                </a:ext>
              </a:extLst>
            </p:cNvPr>
            <p:cNvPicPr preferRelativeResize="0"/>
            <p:nvPr/>
          </p:nvPicPr>
          <p:blipFill rotWithShape="1">
            <a:blip r:embed="rId2">
              <a:alphaModFix/>
            </a:blip>
            <a:srcRect l="1558" t="1038" r="7837" b="47015"/>
            <a:stretch/>
          </p:blipFill>
          <p:spPr>
            <a:xfrm rot="5400000">
              <a:off x="-863858" y="841176"/>
              <a:ext cx="3611629" cy="1929302"/>
            </a:xfrm>
            <a:prstGeom prst="rect">
              <a:avLst/>
            </a:prstGeom>
            <a:noFill/>
            <a:ln>
              <a:noFill/>
            </a:ln>
          </p:spPr>
        </p:pic>
        <p:pic>
          <p:nvPicPr>
            <p:cNvPr id="34" name="Google Shape;522;p33">
              <a:extLst>
                <a:ext uri="{FF2B5EF4-FFF2-40B4-BE49-F238E27FC236}">
                  <a16:creationId xmlns:a16="http://schemas.microsoft.com/office/drawing/2014/main" id="{3B2D77CB-2696-D007-1F98-7CA4D9B17711}"/>
                </a:ext>
              </a:extLst>
            </p:cNvPr>
            <p:cNvPicPr preferRelativeResize="0"/>
            <p:nvPr/>
          </p:nvPicPr>
          <p:blipFill rotWithShape="1">
            <a:blip r:embed="rId4">
              <a:alphaModFix/>
            </a:blip>
            <a:srcRect b="50443"/>
            <a:stretch/>
          </p:blipFill>
          <p:spPr>
            <a:xfrm rot="5400000">
              <a:off x="-230383" y="1816890"/>
              <a:ext cx="771750" cy="356382"/>
            </a:xfrm>
            <a:prstGeom prst="rect">
              <a:avLst/>
            </a:prstGeom>
            <a:noFill/>
            <a:ln>
              <a:noFill/>
            </a:ln>
          </p:spPr>
        </p:pic>
        <p:pic>
          <p:nvPicPr>
            <p:cNvPr id="35" name="Google Shape;523;p33">
              <a:extLst>
                <a:ext uri="{FF2B5EF4-FFF2-40B4-BE49-F238E27FC236}">
                  <a16:creationId xmlns:a16="http://schemas.microsoft.com/office/drawing/2014/main" id="{305BCE85-3C68-BE93-44EA-8342E9D10B2A}"/>
                </a:ext>
              </a:extLst>
            </p:cNvPr>
            <p:cNvPicPr preferRelativeResize="0"/>
            <p:nvPr/>
          </p:nvPicPr>
          <p:blipFill rotWithShape="1">
            <a:blip r:embed="rId4">
              <a:alphaModFix/>
            </a:blip>
            <a:srcRect b="50443"/>
            <a:stretch/>
          </p:blipFill>
          <p:spPr>
            <a:xfrm rot="5400000">
              <a:off x="-517999" y="2755704"/>
              <a:ext cx="1840503" cy="849910"/>
            </a:xfrm>
            <a:prstGeom prst="rect">
              <a:avLst/>
            </a:prstGeom>
            <a:noFill/>
            <a:ln>
              <a:noFill/>
            </a:ln>
          </p:spPr>
        </p:pic>
        <p:pic>
          <p:nvPicPr>
            <p:cNvPr id="36" name="Google Shape;524;p33">
              <a:extLst>
                <a:ext uri="{FF2B5EF4-FFF2-40B4-BE49-F238E27FC236}">
                  <a16:creationId xmlns:a16="http://schemas.microsoft.com/office/drawing/2014/main" id="{2C6A2491-E150-1914-5CD1-7B58E6DD6C4A}"/>
                </a:ext>
              </a:extLst>
            </p:cNvPr>
            <p:cNvPicPr preferRelativeResize="0"/>
            <p:nvPr/>
          </p:nvPicPr>
          <p:blipFill rotWithShape="1">
            <a:blip r:embed="rId3">
              <a:alphaModFix/>
            </a:blip>
            <a:srcRect l="11254" r="13011" b="50881"/>
            <a:stretch/>
          </p:blipFill>
          <p:spPr>
            <a:xfrm rot="5400000">
              <a:off x="-311303" y="3493776"/>
              <a:ext cx="1296169" cy="719015"/>
            </a:xfrm>
            <a:prstGeom prst="rect">
              <a:avLst/>
            </a:prstGeom>
            <a:noFill/>
            <a:ln>
              <a:noFill/>
            </a:ln>
          </p:spPr>
        </p:pic>
      </p:grpSp>
      <p:sp>
        <p:nvSpPr>
          <p:cNvPr id="69" name="Subtitle 2">
            <a:extLst>
              <a:ext uri="{FF2B5EF4-FFF2-40B4-BE49-F238E27FC236}">
                <a16:creationId xmlns:a16="http://schemas.microsoft.com/office/drawing/2014/main" id="{96CC8644-9450-366C-2B77-7E9E3E770322}"/>
              </a:ext>
            </a:extLst>
          </p:cNvPr>
          <p:cNvSpPr>
            <a:spLocks noGrp="1"/>
          </p:cNvSpPr>
          <p:nvPr>
            <p:ph type="subTitle" idx="1"/>
          </p:nvPr>
        </p:nvSpPr>
        <p:spPr>
          <a:xfrm>
            <a:off x="413792" y="1111513"/>
            <a:ext cx="8507635" cy="3866887"/>
          </a:xfrm>
        </p:spPr>
        <p:txBody>
          <a:bodyPr/>
          <a:lstStyle/>
          <a:p>
            <a:pPr marL="495300" indent="-342900">
              <a:buAutoNum type="arabicParenR"/>
            </a:pPr>
            <a:r>
              <a:rPr lang="en-US" sz="1400" dirty="0">
                <a:latin typeface="Times New Roman" panose="02020603050405020304" pitchFamily="18" charset="0"/>
                <a:cs typeface="Times New Roman" panose="02020603050405020304" pitchFamily="18" charset="0"/>
              </a:rPr>
              <a:t>Microglial activation leads to the production of inflammatory cytokines (TNF-α/IL-1β), which contribute to neuroinflammation. </a:t>
            </a:r>
          </a:p>
          <a:p>
            <a:pPr marL="152400" indent="0">
              <a:buNone/>
            </a:pPr>
            <a:r>
              <a:rPr lang="en-US" sz="1400" dirty="0">
                <a:latin typeface="Times New Roman" panose="02020603050405020304" pitchFamily="18" charset="0"/>
                <a:cs typeface="Times New Roman" panose="02020603050405020304" pitchFamily="18" charset="0"/>
              </a:rPr>
              <a:t>In Cell Designer: </a:t>
            </a:r>
          </a:p>
          <a:p>
            <a:pPr marL="152400" indent="0">
              <a:buNone/>
            </a:pPr>
            <a:endParaRPr lang="en-US" sz="1400" dirty="0">
              <a:latin typeface="Times New Roman" panose="02020603050405020304" pitchFamily="18" charset="0"/>
              <a:cs typeface="Times New Roman" panose="02020603050405020304" pitchFamily="18" charset="0"/>
            </a:endParaRPr>
          </a:p>
          <a:p>
            <a:pPr marL="152400" indent="0">
              <a:buNone/>
            </a:pPr>
            <a:r>
              <a:rPr lang="en-US" sz="1400" dirty="0">
                <a:latin typeface="Times New Roman" panose="02020603050405020304" pitchFamily="18" charset="0"/>
                <a:cs typeface="Times New Roman" panose="02020603050405020304" pitchFamily="18" charset="0"/>
              </a:rPr>
              <a:t>a) Modeling Interactions: How would you define the regulatory effect of COX-2 and </a:t>
            </a:r>
            <a:r>
              <a:rPr lang="en-US" sz="1400" dirty="0" err="1">
                <a:latin typeface="Times New Roman" panose="02020603050405020304" pitchFamily="18" charset="0"/>
                <a:cs typeface="Times New Roman" panose="02020603050405020304" pitchFamily="18" charset="0"/>
              </a:rPr>
              <a:t>iNOS</a:t>
            </a:r>
            <a:r>
              <a:rPr lang="en-US" sz="1400" dirty="0">
                <a:latin typeface="Times New Roman" panose="02020603050405020304" pitchFamily="18" charset="0"/>
                <a:cs typeface="Times New Roman" panose="02020603050405020304" pitchFamily="18" charset="0"/>
              </a:rPr>
              <a:t> on TNF-α/IL-1β production? Would you use mass-action kinetics or a different regulatory function?</a:t>
            </a:r>
          </a:p>
          <a:p>
            <a:pPr marL="152400" indent="0">
              <a:buNone/>
            </a:pPr>
            <a:endParaRPr lang="en-US" sz="1400" dirty="0">
              <a:latin typeface="Times New Roman" panose="02020603050405020304" pitchFamily="18" charset="0"/>
              <a:cs typeface="Times New Roman" panose="02020603050405020304" pitchFamily="18" charset="0"/>
            </a:endParaRPr>
          </a:p>
          <a:p>
            <a:pPr marL="152400" indent="0">
              <a:buNone/>
            </a:pPr>
            <a:r>
              <a:rPr lang="en-US" sz="1400" dirty="0">
                <a:latin typeface="Times New Roman" panose="02020603050405020304" pitchFamily="18" charset="0"/>
                <a:cs typeface="Times New Roman" panose="02020603050405020304" pitchFamily="18" charset="0"/>
              </a:rPr>
              <a:t>b) Intervention Strategies: Suppose you introduce an anti-inflammatory drug that inhibits COX-2 activity. How would you modify the reaction parameters to reflect the drug's effect on TNF-α/IL-1β levels?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03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pSp>
        <p:nvGrpSpPr>
          <p:cNvPr id="719" name="Google Shape;719;p51"/>
          <p:cNvGrpSpPr/>
          <p:nvPr/>
        </p:nvGrpSpPr>
        <p:grpSpPr>
          <a:xfrm rot="-5400000">
            <a:off x="6510233" y="2501761"/>
            <a:ext cx="1665020" cy="3618460"/>
            <a:chOff x="-22726" y="12"/>
            <a:chExt cx="2370810" cy="5152300"/>
          </a:xfrm>
        </p:grpSpPr>
        <p:pic>
          <p:nvPicPr>
            <p:cNvPr id="720" name="Google Shape;720;p51"/>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721" name="Google Shape;721;p51"/>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722" name="Google Shape;722;p51"/>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723" name="Google Shape;723;p51"/>
            <p:cNvPicPr preferRelativeResize="0"/>
            <p:nvPr/>
          </p:nvPicPr>
          <p:blipFill rotWithShape="1">
            <a:blip r:embed="rId3">
              <a:alphaModFix/>
            </a:blip>
            <a:srcRect l="5516" t="-5104" r="37551" b="30035"/>
            <a:stretch/>
          </p:blipFill>
          <p:spPr>
            <a:xfrm rot="5400000">
              <a:off x="197874" y="2998120"/>
              <a:ext cx="1929638" cy="2370781"/>
            </a:xfrm>
            <a:prstGeom prst="rect">
              <a:avLst/>
            </a:prstGeom>
            <a:noFill/>
            <a:ln>
              <a:noFill/>
            </a:ln>
          </p:spPr>
        </p:pic>
        <p:pic>
          <p:nvPicPr>
            <p:cNvPr id="724" name="Google Shape;724;p51"/>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725" name="Google Shape;725;p51"/>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726" name="Google Shape;726;p51"/>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727" name="Google Shape;727;p51"/>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728" name="Google Shape;728;p51"/>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729" name="Google Shape;729;p51"/>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730" name="Google Shape;730;p51"/>
            <p:cNvPicPr preferRelativeResize="0"/>
            <p:nvPr/>
          </p:nvPicPr>
          <p:blipFill rotWithShape="1">
            <a:blip r:embed="rId3">
              <a:alphaModFix/>
            </a:blip>
            <a:srcRect l="1558" t="1038" r="7837" b="47015"/>
            <a:stretch/>
          </p:blipFill>
          <p:spPr>
            <a:xfrm rot="5400000">
              <a:off x="-863858" y="841176"/>
              <a:ext cx="3611629" cy="1929302"/>
            </a:xfrm>
            <a:prstGeom prst="rect">
              <a:avLst/>
            </a:prstGeom>
            <a:noFill/>
            <a:ln>
              <a:noFill/>
            </a:ln>
          </p:spPr>
        </p:pic>
        <p:pic>
          <p:nvPicPr>
            <p:cNvPr id="731" name="Google Shape;731;p51"/>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732" name="Google Shape;732;p51"/>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733" name="Google Shape;733;p51"/>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grpSp>
        <p:nvGrpSpPr>
          <p:cNvPr id="734" name="Google Shape;734;p51"/>
          <p:cNvGrpSpPr/>
          <p:nvPr/>
        </p:nvGrpSpPr>
        <p:grpSpPr>
          <a:xfrm rot="5400000">
            <a:off x="1075110" y="-1374389"/>
            <a:ext cx="1541149" cy="4289929"/>
            <a:chOff x="-22726" y="-218155"/>
            <a:chExt cx="1929330" cy="5370467"/>
          </a:xfrm>
        </p:grpSpPr>
        <p:pic>
          <p:nvPicPr>
            <p:cNvPr id="735" name="Google Shape;735;p51"/>
            <p:cNvPicPr preferRelativeResize="0"/>
            <p:nvPr/>
          </p:nvPicPr>
          <p:blipFill rotWithShape="1">
            <a:blip r:embed="rId3">
              <a:alphaModFix/>
            </a:blip>
            <a:srcRect l="5517" t="-5104" b="30035"/>
            <a:stretch/>
          </p:blipFill>
          <p:spPr>
            <a:xfrm rot="5400000">
              <a:off x="-361014" y="877812"/>
              <a:ext cx="2605925" cy="1929300"/>
            </a:xfrm>
            <a:prstGeom prst="rect">
              <a:avLst/>
            </a:prstGeom>
            <a:noFill/>
            <a:ln>
              <a:noFill/>
            </a:ln>
          </p:spPr>
        </p:pic>
        <p:pic>
          <p:nvPicPr>
            <p:cNvPr id="736" name="Google Shape;736;p51"/>
            <p:cNvPicPr preferRelativeResize="0"/>
            <p:nvPr/>
          </p:nvPicPr>
          <p:blipFill rotWithShape="1">
            <a:blip r:embed="rId4">
              <a:alphaModFix/>
            </a:blip>
            <a:srcRect l="11254" r="13011" b="50881"/>
            <a:stretch/>
          </p:blipFill>
          <p:spPr>
            <a:xfrm rot="5400000">
              <a:off x="-487394" y="1982825"/>
              <a:ext cx="2190249" cy="1214897"/>
            </a:xfrm>
            <a:prstGeom prst="rect">
              <a:avLst/>
            </a:prstGeom>
            <a:noFill/>
            <a:ln>
              <a:noFill/>
            </a:ln>
          </p:spPr>
        </p:pic>
        <p:pic>
          <p:nvPicPr>
            <p:cNvPr id="737" name="Google Shape;737;p51"/>
            <p:cNvPicPr preferRelativeResize="0"/>
            <p:nvPr/>
          </p:nvPicPr>
          <p:blipFill rotWithShape="1">
            <a:blip r:embed="rId3">
              <a:alphaModFix/>
            </a:blip>
            <a:srcRect t="4102" b="50813"/>
            <a:stretch/>
          </p:blipFill>
          <p:spPr>
            <a:xfrm rot="5400000">
              <a:off x="-838218" y="3098916"/>
              <a:ext cx="2891885" cy="1214897"/>
            </a:xfrm>
            <a:prstGeom prst="rect">
              <a:avLst/>
            </a:prstGeom>
            <a:noFill/>
            <a:ln>
              <a:noFill/>
            </a:ln>
          </p:spPr>
        </p:pic>
        <p:pic>
          <p:nvPicPr>
            <p:cNvPr id="738" name="Google Shape;738;p51"/>
            <p:cNvPicPr preferRelativeResize="0"/>
            <p:nvPr/>
          </p:nvPicPr>
          <p:blipFill rotWithShape="1">
            <a:blip r:embed="rId3">
              <a:alphaModFix/>
            </a:blip>
            <a:srcRect l="5517" t="-5104" b="30035"/>
            <a:stretch/>
          </p:blipFill>
          <p:spPr>
            <a:xfrm rot="5400000">
              <a:off x="-288575" y="3041699"/>
              <a:ext cx="2048200" cy="1516500"/>
            </a:xfrm>
            <a:prstGeom prst="rect">
              <a:avLst/>
            </a:prstGeom>
            <a:noFill/>
            <a:ln>
              <a:noFill/>
            </a:ln>
          </p:spPr>
        </p:pic>
        <p:pic>
          <p:nvPicPr>
            <p:cNvPr id="739" name="Google Shape;739;p51"/>
            <p:cNvPicPr preferRelativeResize="0"/>
            <p:nvPr/>
          </p:nvPicPr>
          <p:blipFill rotWithShape="1">
            <a:blip r:embed="rId4">
              <a:alphaModFix/>
            </a:blip>
            <a:srcRect l="11254" r="13011" b="50881"/>
            <a:stretch/>
          </p:blipFill>
          <p:spPr>
            <a:xfrm rot="5400000">
              <a:off x="-358013" y="2865168"/>
              <a:ext cx="1580494" cy="876739"/>
            </a:xfrm>
            <a:prstGeom prst="rect">
              <a:avLst/>
            </a:prstGeom>
            <a:noFill/>
            <a:ln>
              <a:noFill/>
            </a:ln>
          </p:spPr>
        </p:pic>
        <p:pic>
          <p:nvPicPr>
            <p:cNvPr id="740" name="Google Shape;740;p51"/>
            <p:cNvPicPr preferRelativeResize="0"/>
            <p:nvPr/>
          </p:nvPicPr>
          <p:blipFill rotWithShape="1">
            <a:blip r:embed="rId3">
              <a:alphaModFix/>
            </a:blip>
            <a:srcRect t="4102" b="50813"/>
            <a:stretch/>
          </p:blipFill>
          <p:spPr>
            <a:xfrm rot="5400000">
              <a:off x="-611169" y="3670544"/>
              <a:ext cx="2086798" cy="876739"/>
            </a:xfrm>
            <a:prstGeom prst="rect">
              <a:avLst/>
            </a:prstGeom>
            <a:noFill/>
            <a:ln>
              <a:noFill/>
            </a:ln>
          </p:spPr>
        </p:pic>
        <p:pic>
          <p:nvPicPr>
            <p:cNvPr id="741" name="Google Shape;741;p51"/>
            <p:cNvPicPr preferRelativeResize="0"/>
            <p:nvPr/>
          </p:nvPicPr>
          <p:blipFill rotWithShape="1">
            <a:blip r:embed="rId3">
              <a:alphaModFix/>
            </a:blip>
            <a:srcRect l="5518" t="-5104" r="50852" b="30035"/>
            <a:stretch/>
          </p:blipFill>
          <p:spPr>
            <a:xfrm rot="5400000">
              <a:off x="299210" y="3435075"/>
              <a:ext cx="1067033" cy="1710895"/>
            </a:xfrm>
            <a:prstGeom prst="rect">
              <a:avLst/>
            </a:prstGeom>
            <a:noFill/>
            <a:ln>
              <a:noFill/>
            </a:ln>
          </p:spPr>
        </p:pic>
        <p:pic>
          <p:nvPicPr>
            <p:cNvPr id="742" name="Google Shape;742;p51"/>
            <p:cNvPicPr preferRelativeResize="0"/>
            <p:nvPr/>
          </p:nvPicPr>
          <p:blipFill rotWithShape="1">
            <a:blip r:embed="rId5">
              <a:alphaModFix/>
            </a:blip>
            <a:srcRect b="50443"/>
            <a:stretch/>
          </p:blipFill>
          <p:spPr>
            <a:xfrm rot="5400000">
              <a:off x="-380108" y="4181573"/>
              <a:ext cx="1328116" cy="613343"/>
            </a:xfrm>
            <a:prstGeom prst="rect">
              <a:avLst/>
            </a:prstGeom>
            <a:noFill/>
            <a:ln>
              <a:noFill/>
            </a:ln>
          </p:spPr>
        </p:pic>
        <p:pic>
          <p:nvPicPr>
            <p:cNvPr id="743" name="Google Shape;743;p51"/>
            <p:cNvPicPr preferRelativeResize="0"/>
            <p:nvPr/>
          </p:nvPicPr>
          <p:blipFill rotWithShape="1">
            <a:blip r:embed="rId5">
              <a:alphaModFix/>
            </a:blip>
            <a:srcRect b="50443"/>
            <a:stretch/>
          </p:blipFill>
          <p:spPr>
            <a:xfrm rot="5400000">
              <a:off x="168668" y="4181573"/>
              <a:ext cx="1328116" cy="613343"/>
            </a:xfrm>
            <a:prstGeom prst="rect">
              <a:avLst/>
            </a:prstGeom>
            <a:noFill/>
            <a:ln>
              <a:noFill/>
            </a:ln>
          </p:spPr>
        </p:pic>
        <p:pic>
          <p:nvPicPr>
            <p:cNvPr id="744" name="Google Shape;744;p51"/>
            <p:cNvPicPr preferRelativeResize="0"/>
            <p:nvPr/>
          </p:nvPicPr>
          <p:blipFill rotWithShape="1">
            <a:blip r:embed="rId3">
              <a:alphaModFix/>
            </a:blip>
            <a:srcRect l="35435" t="1038" r="12098" b="47015"/>
            <a:stretch/>
          </p:blipFill>
          <p:spPr>
            <a:xfrm rot="5400000">
              <a:off x="-212794" y="-28057"/>
              <a:ext cx="2309495" cy="1929300"/>
            </a:xfrm>
            <a:prstGeom prst="rect">
              <a:avLst/>
            </a:prstGeom>
            <a:noFill/>
            <a:ln>
              <a:noFill/>
            </a:ln>
          </p:spPr>
        </p:pic>
        <p:pic>
          <p:nvPicPr>
            <p:cNvPr id="745" name="Google Shape;745;p51"/>
            <p:cNvPicPr preferRelativeResize="0"/>
            <p:nvPr/>
          </p:nvPicPr>
          <p:blipFill rotWithShape="1">
            <a:blip r:embed="rId5">
              <a:alphaModFix/>
            </a:blip>
            <a:srcRect b="50443"/>
            <a:stretch/>
          </p:blipFill>
          <p:spPr>
            <a:xfrm rot="5400000">
              <a:off x="-230383" y="1816890"/>
              <a:ext cx="771750" cy="356382"/>
            </a:xfrm>
            <a:prstGeom prst="rect">
              <a:avLst/>
            </a:prstGeom>
            <a:noFill/>
            <a:ln>
              <a:noFill/>
            </a:ln>
          </p:spPr>
        </p:pic>
        <p:pic>
          <p:nvPicPr>
            <p:cNvPr id="746" name="Google Shape;746;p51"/>
            <p:cNvPicPr preferRelativeResize="0"/>
            <p:nvPr/>
          </p:nvPicPr>
          <p:blipFill rotWithShape="1">
            <a:blip r:embed="rId5">
              <a:alphaModFix/>
            </a:blip>
            <a:srcRect b="50443"/>
            <a:stretch/>
          </p:blipFill>
          <p:spPr>
            <a:xfrm rot="5400000">
              <a:off x="-517999" y="2755704"/>
              <a:ext cx="1840503" cy="849910"/>
            </a:xfrm>
            <a:prstGeom prst="rect">
              <a:avLst/>
            </a:prstGeom>
            <a:noFill/>
            <a:ln>
              <a:noFill/>
            </a:ln>
          </p:spPr>
        </p:pic>
        <p:pic>
          <p:nvPicPr>
            <p:cNvPr id="747" name="Google Shape;747;p51"/>
            <p:cNvPicPr preferRelativeResize="0"/>
            <p:nvPr/>
          </p:nvPicPr>
          <p:blipFill rotWithShape="1">
            <a:blip r:embed="rId4">
              <a:alphaModFix/>
            </a:blip>
            <a:srcRect l="11254" r="13011" b="50881"/>
            <a:stretch/>
          </p:blipFill>
          <p:spPr>
            <a:xfrm rot="5400000">
              <a:off x="-311303" y="3493776"/>
              <a:ext cx="1296169" cy="719015"/>
            </a:xfrm>
            <a:prstGeom prst="rect">
              <a:avLst/>
            </a:prstGeom>
            <a:noFill/>
            <a:ln>
              <a:noFill/>
            </a:ln>
          </p:spPr>
        </p:pic>
      </p:grpSp>
      <p:sp>
        <p:nvSpPr>
          <p:cNvPr id="748" name="Google Shape;748;p51"/>
          <p:cNvSpPr txBox="1">
            <a:spLocks noGrp="1"/>
          </p:cNvSpPr>
          <p:nvPr>
            <p:ph type="title"/>
          </p:nvPr>
        </p:nvSpPr>
        <p:spPr>
          <a:xfrm>
            <a:off x="1124700" y="1605338"/>
            <a:ext cx="6894600" cy="11934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4800"/>
              <a:t>Thank You</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276A-BABD-51EB-59B4-A5E0002E5819}"/>
              </a:ext>
            </a:extLst>
          </p:cNvPr>
          <p:cNvSpPr>
            <a:spLocks noGrp="1"/>
          </p:cNvSpPr>
          <p:nvPr>
            <p:ph type="title"/>
          </p:nvPr>
        </p:nvSpPr>
        <p:spPr>
          <a:xfrm>
            <a:off x="1764222" y="426649"/>
            <a:ext cx="5615556" cy="572700"/>
          </a:xfrm>
        </p:spPr>
        <p:txBody>
          <a:bodyPr/>
          <a:lstStyle/>
          <a:p>
            <a:r>
              <a:rPr lang="en-IN" b="1" i="1" dirty="0">
                <a:latin typeface="Times New Roman" panose="02020603050405020304" pitchFamily="18" charset="0"/>
                <a:cs typeface="Times New Roman" panose="02020603050405020304" pitchFamily="18" charset="0"/>
              </a:rPr>
              <a:t>Comprehensive Pathway Map</a:t>
            </a:r>
          </a:p>
        </p:txBody>
      </p:sp>
      <p:sp>
        <p:nvSpPr>
          <p:cNvPr id="3" name="Text Placeholder 2">
            <a:extLst>
              <a:ext uri="{FF2B5EF4-FFF2-40B4-BE49-F238E27FC236}">
                <a16:creationId xmlns:a16="http://schemas.microsoft.com/office/drawing/2014/main" id="{C94CEDDF-48EB-85BA-04A1-6D3CEFE4D71C}"/>
              </a:ext>
            </a:extLst>
          </p:cNvPr>
          <p:cNvSpPr>
            <a:spLocks noGrp="1"/>
          </p:cNvSpPr>
          <p:nvPr>
            <p:ph type="body" idx="1"/>
          </p:nvPr>
        </p:nvSpPr>
        <p:spPr>
          <a:xfrm>
            <a:off x="464277" y="1030322"/>
            <a:ext cx="8329768" cy="351999"/>
          </a:xfrm>
        </p:spPr>
        <p:txBody>
          <a:bodyPr/>
          <a:lstStyle/>
          <a:p>
            <a:r>
              <a:rPr lang="en-IN" sz="2400" dirty="0">
                <a:latin typeface="Times New Roman" panose="02020603050405020304" pitchFamily="18" charset="0"/>
                <a:cs typeface="Times New Roman" panose="02020603050405020304" pitchFamily="18" charset="0"/>
              </a:rPr>
              <a:t>Cellular information compared  with electronic circuit diagram </a:t>
            </a:r>
          </a:p>
        </p:txBody>
      </p:sp>
      <p:pic>
        <p:nvPicPr>
          <p:cNvPr id="7" name="Picture 6">
            <a:extLst>
              <a:ext uri="{FF2B5EF4-FFF2-40B4-BE49-F238E27FC236}">
                <a16:creationId xmlns:a16="http://schemas.microsoft.com/office/drawing/2014/main" id="{11DF155D-CC6D-4280-AFBE-DC838E18D5C3}"/>
              </a:ext>
            </a:extLst>
          </p:cNvPr>
          <p:cNvPicPr>
            <a:picLocks noChangeAspect="1"/>
          </p:cNvPicPr>
          <p:nvPr/>
        </p:nvPicPr>
        <p:blipFill>
          <a:blip r:embed="rId2"/>
          <a:stretch>
            <a:fillRect/>
          </a:stretch>
        </p:blipFill>
        <p:spPr>
          <a:xfrm>
            <a:off x="464277" y="1770047"/>
            <a:ext cx="4439816" cy="3037880"/>
          </a:xfrm>
          <a:prstGeom prst="rect">
            <a:avLst/>
          </a:prstGeom>
        </p:spPr>
      </p:pic>
      <p:pic>
        <p:nvPicPr>
          <p:cNvPr id="9" name="Picture 8">
            <a:extLst>
              <a:ext uri="{FF2B5EF4-FFF2-40B4-BE49-F238E27FC236}">
                <a16:creationId xmlns:a16="http://schemas.microsoft.com/office/drawing/2014/main" id="{60FA0DDB-0761-527F-D3B9-ED06B702B74E}"/>
              </a:ext>
            </a:extLst>
          </p:cNvPr>
          <p:cNvPicPr>
            <a:picLocks noChangeAspect="1"/>
          </p:cNvPicPr>
          <p:nvPr/>
        </p:nvPicPr>
        <p:blipFill>
          <a:blip r:embed="rId3"/>
          <a:stretch>
            <a:fillRect/>
          </a:stretch>
        </p:blipFill>
        <p:spPr>
          <a:xfrm>
            <a:off x="5368153" y="1841861"/>
            <a:ext cx="3121091" cy="3037880"/>
          </a:xfrm>
          <a:prstGeom prst="rect">
            <a:avLst/>
          </a:prstGeom>
        </p:spPr>
      </p:pic>
      <p:pic>
        <p:nvPicPr>
          <p:cNvPr id="10" name="Picture 4" descr="Amrita Mind Brain Center - Amrita Vishwa Vidyapeetham">
            <a:extLst>
              <a:ext uri="{FF2B5EF4-FFF2-40B4-BE49-F238E27FC236}">
                <a16:creationId xmlns:a16="http://schemas.microsoft.com/office/drawing/2014/main" id="{DA6BE843-6023-14FD-9919-4C15619E6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39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3D09-3277-B59E-559E-249F99D5CB00}"/>
              </a:ext>
            </a:extLst>
          </p:cNvPr>
          <p:cNvSpPr>
            <a:spLocks noGrp="1"/>
          </p:cNvSpPr>
          <p:nvPr>
            <p:ph type="title"/>
          </p:nvPr>
        </p:nvSpPr>
        <p:spPr>
          <a:xfrm>
            <a:off x="528089" y="64973"/>
            <a:ext cx="7704000" cy="572700"/>
          </a:xfrm>
        </p:spPr>
        <p:txBody>
          <a:bodyPr/>
          <a:lstStyle/>
          <a:p>
            <a:r>
              <a:rPr lang="en-IN" b="1" i="1" dirty="0">
                <a:latin typeface="Times New Roman" panose="02020603050405020304" pitchFamily="18" charset="0"/>
                <a:cs typeface="Times New Roman" panose="02020603050405020304" pitchFamily="18" charset="0"/>
              </a:rPr>
              <a:t>Mathematical Model</a:t>
            </a:r>
          </a:p>
        </p:txBody>
      </p:sp>
      <p:sp>
        <p:nvSpPr>
          <p:cNvPr id="3" name="Text Placeholder 2">
            <a:extLst>
              <a:ext uri="{FF2B5EF4-FFF2-40B4-BE49-F238E27FC236}">
                <a16:creationId xmlns:a16="http://schemas.microsoft.com/office/drawing/2014/main" id="{B3F01EC3-5BC1-593E-840A-A360AC86BA66}"/>
              </a:ext>
            </a:extLst>
          </p:cNvPr>
          <p:cNvSpPr>
            <a:spLocks noGrp="1"/>
          </p:cNvSpPr>
          <p:nvPr>
            <p:ph type="body" idx="1"/>
          </p:nvPr>
        </p:nvSpPr>
        <p:spPr>
          <a:xfrm>
            <a:off x="5471966" y="4753157"/>
            <a:ext cx="2169956" cy="325370"/>
          </a:xfrm>
        </p:spPr>
        <p:txBody>
          <a:bodyPr/>
          <a:lstStyle/>
          <a:p>
            <a:pPr marL="152400" indent="0">
              <a:buNone/>
            </a:pPr>
            <a:r>
              <a:rPr lang="en-IN" sz="1600" dirty="0">
                <a:latin typeface="Times New Roman" panose="02020603050405020304" pitchFamily="18" charset="0"/>
                <a:cs typeface="Times New Roman" panose="02020603050405020304" pitchFamily="18" charset="0"/>
              </a:rPr>
              <a:t>Springer Nature  2023</a:t>
            </a:r>
          </a:p>
        </p:txBody>
      </p:sp>
      <p:pic>
        <p:nvPicPr>
          <p:cNvPr id="5" name="Picture 4">
            <a:extLst>
              <a:ext uri="{FF2B5EF4-FFF2-40B4-BE49-F238E27FC236}">
                <a16:creationId xmlns:a16="http://schemas.microsoft.com/office/drawing/2014/main" id="{155F8C7D-BEA3-AA25-B59D-1CC35DAC929E}"/>
              </a:ext>
            </a:extLst>
          </p:cNvPr>
          <p:cNvPicPr>
            <a:picLocks noChangeAspect="1"/>
          </p:cNvPicPr>
          <p:nvPr/>
        </p:nvPicPr>
        <p:blipFill>
          <a:blip r:embed="rId3"/>
          <a:stretch>
            <a:fillRect/>
          </a:stretch>
        </p:blipFill>
        <p:spPr>
          <a:xfrm>
            <a:off x="528089" y="711844"/>
            <a:ext cx="3781858" cy="4308122"/>
          </a:xfrm>
          <a:prstGeom prst="rect">
            <a:avLst/>
          </a:prstGeom>
        </p:spPr>
      </p:pic>
      <p:pic>
        <p:nvPicPr>
          <p:cNvPr id="7" name="Picture 6">
            <a:extLst>
              <a:ext uri="{FF2B5EF4-FFF2-40B4-BE49-F238E27FC236}">
                <a16:creationId xmlns:a16="http://schemas.microsoft.com/office/drawing/2014/main" id="{6E6F4345-7E76-8CD8-3B98-5E4C676A6B0E}"/>
              </a:ext>
            </a:extLst>
          </p:cNvPr>
          <p:cNvPicPr>
            <a:picLocks noChangeAspect="1"/>
          </p:cNvPicPr>
          <p:nvPr/>
        </p:nvPicPr>
        <p:blipFill>
          <a:blip r:embed="rId4"/>
          <a:stretch>
            <a:fillRect/>
          </a:stretch>
        </p:blipFill>
        <p:spPr>
          <a:xfrm>
            <a:off x="4839405" y="637673"/>
            <a:ext cx="3759944" cy="2107308"/>
          </a:xfrm>
          <a:prstGeom prst="rect">
            <a:avLst/>
          </a:prstGeom>
        </p:spPr>
      </p:pic>
      <p:pic>
        <p:nvPicPr>
          <p:cNvPr id="9" name="Picture 8">
            <a:extLst>
              <a:ext uri="{FF2B5EF4-FFF2-40B4-BE49-F238E27FC236}">
                <a16:creationId xmlns:a16="http://schemas.microsoft.com/office/drawing/2014/main" id="{F9FD1194-EDAE-7364-D02C-50631685068F}"/>
              </a:ext>
            </a:extLst>
          </p:cNvPr>
          <p:cNvPicPr>
            <a:picLocks noChangeAspect="1"/>
          </p:cNvPicPr>
          <p:nvPr/>
        </p:nvPicPr>
        <p:blipFill>
          <a:blip r:embed="rId5"/>
          <a:stretch>
            <a:fillRect/>
          </a:stretch>
        </p:blipFill>
        <p:spPr>
          <a:xfrm>
            <a:off x="4834055" y="2793241"/>
            <a:ext cx="3765294" cy="2017287"/>
          </a:xfrm>
          <a:prstGeom prst="rect">
            <a:avLst/>
          </a:prstGeom>
        </p:spPr>
      </p:pic>
      <p:pic>
        <p:nvPicPr>
          <p:cNvPr id="11" name="Picture 10">
            <a:extLst>
              <a:ext uri="{FF2B5EF4-FFF2-40B4-BE49-F238E27FC236}">
                <a16:creationId xmlns:a16="http://schemas.microsoft.com/office/drawing/2014/main" id="{773EF598-C8BA-9844-0A07-871826BA73B0}"/>
              </a:ext>
            </a:extLst>
          </p:cNvPr>
          <p:cNvPicPr>
            <a:picLocks noChangeAspect="1"/>
          </p:cNvPicPr>
          <p:nvPr/>
        </p:nvPicPr>
        <p:blipFill>
          <a:blip r:embed="rId6"/>
          <a:stretch>
            <a:fillRect/>
          </a:stretch>
        </p:blipFill>
        <p:spPr>
          <a:xfrm>
            <a:off x="7383567" y="3588758"/>
            <a:ext cx="1152686" cy="285790"/>
          </a:xfrm>
          <a:prstGeom prst="rect">
            <a:avLst/>
          </a:prstGeom>
        </p:spPr>
      </p:pic>
      <p:pic>
        <p:nvPicPr>
          <p:cNvPr id="12" name="Picture 4" descr="Amrita Mind Brain Center - Amrita Vishwa Vidyapeetham">
            <a:extLst>
              <a:ext uri="{FF2B5EF4-FFF2-40B4-BE49-F238E27FC236}">
                <a16:creationId xmlns:a16="http://schemas.microsoft.com/office/drawing/2014/main" id="{5D45A51B-B9D7-F55F-5710-82BE88A0C7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9844"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52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57E03-C2C8-BAD9-A930-63662380877E}"/>
              </a:ext>
            </a:extLst>
          </p:cNvPr>
          <p:cNvPicPr>
            <a:picLocks noChangeAspect="1"/>
          </p:cNvPicPr>
          <p:nvPr/>
        </p:nvPicPr>
        <p:blipFill>
          <a:blip r:embed="rId2"/>
          <a:stretch>
            <a:fillRect/>
          </a:stretch>
        </p:blipFill>
        <p:spPr>
          <a:xfrm>
            <a:off x="395228" y="124179"/>
            <a:ext cx="3191392" cy="4673600"/>
          </a:xfrm>
          <a:prstGeom prst="rect">
            <a:avLst/>
          </a:prstGeom>
        </p:spPr>
      </p:pic>
      <p:pic>
        <p:nvPicPr>
          <p:cNvPr id="7" name="Picture 6">
            <a:extLst>
              <a:ext uri="{FF2B5EF4-FFF2-40B4-BE49-F238E27FC236}">
                <a16:creationId xmlns:a16="http://schemas.microsoft.com/office/drawing/2014/main" id="{D846862D-8ABF-D5C9-414C-3AED37007EF9}"/>
              </a:ext>
            </a:extLst>
          </p:cNvPr>
          <p:cNvPicPr>
            <a:picLocks noChangeAspect="1"/>
          </p:cNvPicPr>
          <p:nvPr/>
        </p:nvPicPr>
        <p:blipFill>
          <a:blip r:embed="rId3"/>
          <a:stretch>
            <a:fillRect/>
          </a:stretch>
        </p:blipFill>
        <p:spPr>
          <a:xfrm>
            <a:off x="3726245" y="2761545"/>
            <a:ext cx="2594144" cy="2036233"/>
          </a:xfrm>
          <a:prstGeom prst="rect">
            <a:avLst/>
          </a:prstGeom>
        </p:spPr>
      </p:pic>
      <p:pic>
        <p:nvPicPr>
          <p:cNvPr id="9" name="Picture 8">
            <a:extLst>
              <a:ext uri="{FF2B5EF4-FFF2-40B4-BE49-F238E27FC236}">
                <a16:creationId xmlns:a16="http://schemas.microsoft.com/office/drawing/2014/main" id="{0908D25F-EFFD-279C-CAAC-FF48951DEB7F}"/>
              </a:ext>
            </a:extLst>
          </p:cNvPr>
          <p:cNvPicPr>
            <a:picLocks noChangeAspect="1"/>
          </p:cNvPicPr>
          <p:nvPr/>
        </p:nvPicPr>
        <p:blipFill>
          <a:blip r:embed="rId4"/>
          <a:stretch>
            <a:fillRect/>
          </a:stretch>
        </p:blipFill>
        <p:spPr>
          <a:xfrm>
            <a:off x="6402825" y="1806223"/>
            <a:ext cx="2741175" cy="2385451"/>
          </a:xfrm>
          <a:prstGeom prst="rect">
            <a:avLst/>
          </a:prstGeom>
        </p:spPr>
      </p:pic>
      <p:pic>
        <p:nvPicPr>
          <p:cNvPr id="11" name="Picture 10">
            <a:extLst>
              <a:ext uri="{FF2B5EF4-FFF2-40B4-BE49-F238E27FC236}">
                <a16:creationId xmlns:a16="http://schemas.microsoft.com/office/drawing/2014/main" id="{7451BF5F-0835-06E7-5DAF-1867F0F5C3E7}"/>
              </a:ext>
            </a:extLst>
          </p:cNvPr>
          <p:cNvPicPr>
            <a:picLocks noChangeAspect="1"/>
          </p:cNvPicPr>
          <p:nvPr/>
        </p:nvPicPr>
        <p:blipFill>
          <a:blip r:embed="rId5"/>
          <a:stretch>
            <a:fillRect/>
          </a:stretch>
        </p:blipFill>
        <p:spPr>
          <a:xfrm>
            <a:off x="3682123" y="345722"/>
            <a:ext cx="2625199" cy="2108201"/>
          </a:xfrm>
          <a:prstGeom prst="rect">
            <a:avLst/>
          </a:prstGeom>
        </p:spPr>
      </p:pic>
      <p:sp>
        <p:nvSpPr>
          <p:cNvPr id="14" name="Text Placeholder 2">
            <a:extLst>
              <a:ext uri="{FF2B5EF4-FFF2-40B4-BE49-F238E27FC236}">
                <a16:creationId xmlns:a16="http://schemas.microsoft.com/office/drawing/2014/main" id="{AC1A51B5-DBD3-412B-DCB5-3B07DA63D933}"/>
              </a:ext>
            </a:extLst>
          </p:cNvPr>
          <p:cNvSpPr>
            <a:spLocks noGrp="1"/>
          </p:cNvSpPr>
          <p:nvPr>
            <p:ph type="body" idx="1"/>
          </p:nvPr>
        </p:nvSpPr>
        <p:spPr>
          <a:xfrm>
            <a:off x="7157037" y="4444652"/>
            <a:ext cx="1873957" cy="325370"/>
          </a:xfrm>
        </p:spPr>
        <p:txBody>
          <a:bodyPr/>
          <a:lstStyle/>
          <a:p>
            <a:pPr marL="152400" indent="0">
              <a:buNone/>
            </a:pPr>
            <a:r>
              <a:rPr lang="en-IN" sz="1600" dirty="0">
                <a:latin typeface="Times New Roman" panose="02020603050405020304" pitchFamily="18" charset="0"/>
                <a:cs typeface="Times New Roman" panose="02020603050405020304" pitchFamily="18" charset="0"/>
              </a:rPr>
              <a:t>Elsevier 2020</a:t>
            </a:r>
          </a:p>
        </p:txBody>
      </p:sp>
      <p:pic>
        <p:nvPicPr>
          <p:cNvPr id="15" name="Picture 4" descr="Amrita Mind Brain Center - Amrita Vishwa Vidyapeetham">
            <a:extLst>
              <a:ext uri="{FF2B5EF4-FFF2-40B4-BE49-F238E27FC236}">
                <a16:creationId xmlns:a16="http://schemas.microsoft.com/office/drawing/2014/main" id="{4039966E-71FF-1842-6C11-DBB6AE8341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9844"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61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A6725-5B80-E1DD-90AE-4FA5FDF0C2F0}"/>
              </a:ext>
            </a:extLst>
          </p:cNvPr>
          <p:cNvSpPr>
            <a:spLocks noGrp="1"/>
          </p:cNvSpPr>
          <p:nvPr>
            <p:ph type="title"/>
          </p:nvPr>
        </p:nvSpPr>
        <p:spPr>
          <a:xfrm>
            <a:off x="-262135" y="99381"/>
            <a:ext cx="5534045" cy="572700"/>
          </a:xfrm>
        </p:spPr>
        <p:txBody>
          <a:bodyPr/>
          <a:lstStyle/>
          <a:p>
            <a:r>
              <a:rPr lang="en-IN" b="1" i="1" dirty="0">
                <a:latin typeface="Times New Roman" panose="02020603050405020304" pitchFamily="18" charset="0"/>
                <a:cs typeface="Times New Roman" panose="02020603050405020304" pitchFamily="18" charset="0"/>
              </a:rPr>
              <a:t>              Cell Designer Interface</a:t>
            </a:r>
          </a:p>
        </p:txBody>
      </p:sp>
      <p:pic>
        <p:nvPicPr>
          <p:cNvPr id="5" name="Picture 4">
            <a:extLst>
              <a:ext uri="{FF2B5EF4-FFF2-40B4-BE49-F238E27FC236}">
                <a16:creationId xmlns:a16="http://schemas.microsoft.com/office/drawing/2014/main" id="{B30A2B52-83A0-9301-4C1D-96A0BB5E8261}"/>
              </a:ext>
            </a:extLst>
          </p:cNvPr>
          <p:cNvPicPr>
            <a:picLocks noChangeAspect="1"/>
          </p:cNvPicPr>
          <p:nvPr/>
        </p:nvPicPr>
        <p:blipFill>
          <a:blip r:embed="rId2"/>
          <a:stretch>
            <a:fillRect/>
          </a:stretch>
        </p:blipFill>
        <p:spPr>
          <a:xfrm>
            <a:off x="555645" y="1031977"/>
            <a:ext cx="4908177" cy="3637717"/>
          </a:xfrm>
          <a:prstGeom prst="rect">
            <a:avLst/>
          </a:prstGeom>
        </p:spPr>
      </p:pic>
      <p:pic>
        <p:nvPicPr>
          <p:cNvPr id="7" name="Picture 6">
            <a:extLst>
              <a:ext uri="{FF2B5EF4-FFF2-40B4-BE49-F238E27FC236}">
                <a16:creationId xmlns:a16="http://schemas.microsoft.com/office/drawing/2014/main" id="{32D718E8-F172-2817-FEF5-958A06A8981F}"/>
              </a:ext>
            </a:extLst>
          </p:cNvPr>
          <p:cNvPicPr>
            <a:picLocks noChangeAspect="1"/>
          </p:cNvPicPr>
          <p:nvPr/>
        </p:nvPicPr>
        <p:blipFill>
          <a:blip r:embed="rId3"/>
          <a:stretch>
            <a:fillRect/>
          </a:stretch>
        </p:blipFill>
        <p:spPr>
          <a:xfrm>
            <a:off x="5994729" y="672081"/>
            <a:ext cx="2478380" cy="4357511"/>
          </a:xfrm>
          <a:prstGeom prst="rect">
            <a:avLst/>
          </a:prstGeom>
        </p:spPr>
      </p:pic>
      <p:pic>
        <p:nvPicPr>
          <p:cNvPr id="8" name="Picture 4" descr="Amrita Mind Brain Center - Amrita Vishwa Vidyapeetham">
            <a:extLst>
              <a:ext uri="{FF2B5EF4-FFF2-40B4-BE49-F238E27FC236}">
                <a16:creationId xmlns:a16="http://schemas.microsoft.com/office/drawing/2014/main" id="{14512111-E8E0-CA42-7FB6-D6858FC31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2338A2B-669E-EF20-A8F8-7DAB315CF8DA}"/>
              </a:ext>
            </a:extLst>
          </p:cNvPr>
          <p:cNvSpPr txBox="1"/>
          <p:nvPr/>
        </p:nvSpPr>
        <p:spPr>
          <a:xfrm>
            <a:off x="148332" y="4913314"/>
            <a:ext cx="4713110" cy="261610"/>
          </a:xfrm>
          <a:prstGeom prst="rect">
            <a:avLst/>
          </a:prstGeom>
          <a:noFill/>
        </p:spPr>
        <p:txBody>
          <a:bodyPr wrap="square">
            <a:spAutoFit/>
          </a:bodyPr>
          <a:lstStyle/>
          <a:p>
            <a:r>
              <a:rPr lang="en-IN" sz="1100" dirty="0">
                <a:latin typeface="Times New Roman" panose="02020603050405020304" pitchFamily="18" charset="0"/>
                <a:cs typeface="Times New Roman" panose="02020603050405020304" pitchFamily="18" charset="0"/>
              </a:rPr>
              <a:t>https://www.celldesigner.org/</a:t>
            </a:r>
          </a:p>
        </p:txBody>
      </p:sp>
    </p:spTree>
    <p:extLst>
      <p:ext uri="{BB962C8B-B14F-4D97-AF65-F5344CB8AC3E}">
        <p14:creationId xmlns:p14="http://schemas.microsoft.com/office/powerpoint/2010/main" val="2265875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D388-6BA7-FED6-9B4C-F365FFBFDE3E}"/>
              </a:ext>
            </a:extLst>
          </p:cNvPr>
          <p:cNvSpPr>
            <a:spLocks noGrp="1"/>
          </p:cNvSpPr>
          <p:nvPr>
            <p:ph type="title"/>
          </p:nvPr>
        </p:nvSpPr>
        <p:spPr>
          <a:xfrm>
            <a:off x="3059289" y="45881"/>
            <a:ext cx="2788355" cy="572700"/>
          </a:xfrm>
        </p:spPr>
        <p:txBody>
          <a:bodyPr/>
          <a:lstStyle/>
          <a:p>
            <a:r>
              <a:rPr lang="en-IN" b="1" i="1" dirty="0">
                <a:latin typeface="Times New Roman" panose="02020603050405020304" pitchFamily="18" charset="0"/>
                <a:cs typeface="Times New Roman" panose="02020603050405020304" pitchFamily="18" charset="0"/>
              </a:rPr>
              <a:t>SBGN &amp; SBML</a:t>
            </a:r>
          </a:p>
        </p:txBody>
      </p:sp>
      <p:pic>
        <p:nvPicPr>
          <p:cNvPr id="5" name="Picture 4">
            <a:extLst>
              <a:ext uri="{FF2B5EF4-FFF2-40B4-BE49-F238E27FC236}">
                <a16:creationId xmlns:a16="http://schemas.microsoft.com/office/drawing/2014/main" id="{DDE23247-36BA-39B0-B5AC-699D872B1273}"/>
              </a:ext>
            </a:extLst>
          </p:cNvPr>
          <p:cNvPicPr>
            <a:picLocks noChangeAspect="1"/>
          </p:cNvPicPr>
          <p:nvPr/>
        </p:nvPicPr>
        <p:blipFill>
          <a:blip r:embed="rId2"/>
          <a:stretch>
            <a:fillRect/>
          </a:stretch>
        </p:blipFill>
        <p:spPr>
          <a:xfrm>
            <a:off x="341415" y="744267"/>
            <a:ext cx="3496807" cy="2323329"/>
          </a:xfrm>
          <a:prstGeom prst="rect">
            <a:avLst/>
          </a:prstGeom>
        </p:spPr>
      </p:pic>
      <p:pic>
        <p:nvPicPr>
          <p:cNvPr id="7" name="Picture 6">
            <a:extLst>
              <a:ext uri="{FF2B5EF4-FFF2-40B4-BE49-F238E27FC236}">
                <a16:creationId xmlns:a16="http://schemas.microsoft.com/office/drawing/2014/main" id="{C0EF8A2A-2ADB-936E-E4B4-7F666EB080D9}"/>
              </a:ext>
            </a:extLst>
          </p:cNvPr>
          <p:cNvPicPr>
            <a:picLocks noChangeAspect="1"/>
          </p:cNvPicPr>
          <p:nvPr/>
        </p:nvPicPr>
        <p:blipFill>
          <a:blip r:embed="rId3"/>
          <a:stretch>
            <a:fillRect/>
          </a:stretch>
        </p:blipFill>
        <p:spPr>
          <a:xfrm>
            <a:off x="4908342" y="671933"/>
            <a:ext cx="3496807" cy="2330061"/>
          </a:xfrm>
          <a:prstGeom prst="rect">
            <a:avLst/>
          </a:prstGeom>
        </p:spPr>
      </p:pic>
      <p:pic>
        <p:nvPicPr>
          <p:cNvPr id="9" name="Picture 8">
            <a:extLst>
              <a:ext uri="{FF2B5EF4-FFF2-40B4-BE49-F238E27FC236}">
                <a16:creationId xmlns:a16="http://schemas.microsoft.com/office/drawing/2014/main" id="{3BCA561D-F244-F3B7-2005-297E9320D80C}"/>
              </a:ext>
            </a:extLst>
          </p:cNvPr>
          <p:cNvPicPr>
            <a:picLocks noChangeAspect="1"/>
          </p:cNvPicPr>
          <p:nvPr/>
        </p:nvPicPr>
        <p:blipFill>
          <a:blip r:embed="rId4"/>
          <a:stretch>
            <a:fillRect/>
          </a:stretch>
        </p:blipFill>
        <p:spPr>
          <a:xfrm>
            <a:off x="2619022" y="3174301"/>
            <a:ext cx="3905955" cy="1869966"/>
          </a:xfrm>
          <a:prstGeom prst="rect">
            <a:avLst/>
          </a:prstGeom>
        </p:spPr>
      </p:pic>
      <p:pic>
        <p:nvPicPr>
          <p:cNvPr id="8" name="Picture 4" descr="Amrita Mind Brain Center - Amrita Vishwa Vidyapeetham">
            <a:extLst>
              <a:ext uri="{FF2B5EF4-FFF2-40B4-BE49-F238E27FC236}">
                <a16:creationId xmlns:a16="http://schemas.microsoft.com/office/drawing/2014/main" id="{5E244CDA-6273-7FA7-D7AA-0E802FECE7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828"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904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4A17-55A6-F61E-F5AF-98BB5D432B21}"/>
              </a:ext>
            </a:extLst>
          </p:cNvPr>
          <p:cNvSpPr>
            <a:spLocks noGrp="1"/>
          </p:cNvSpPr>
          <p:nvPr>
            <p:ph type="title"/>
          </p:nvPr>
        </p:nvSpPr>
        <p:spPr>
          <a:xfrm>
            <a:off x="5476545" y="4266000"/>
            <a:ext cx="3411734" cy="572700"/>
          </a:xfrm>
        </p:spPr>
        <p:txBody>
          <a:bodyPr/>
          <a:lstStyle/>
          <a:p>
            <a:r>
              <a:rPr lang="en-IN" b="1" i="1" dirty="0">
                <a:latin typeface="Times New Roman" panose="02020603050405020304" pitchFamily="18" charset="0"/>
                <a:cs typeface="Times New Roman" panose="02020603050405020304" pitchFamily="18" charset="0"/>
              </a:rPr>
              <a:t>Simulation Model</a:t>
            </a:r>
          </a:p>
        </p:txBody>
      </p:sp>
      <p:pic>
        <p:nvPicPr>
          <p:cNvPr id="6" name="Picture 5">
            <a:extLst>
              <a:ext uri="{FF2B5EF4-FFF2-40B4-BE49-F238E27FC236}">
                <a16:creationId xmlns:a16="http://schemas.microsoft.com/office/drawing/2014/main" id="{F1C81FEA-7A98-A12A-8D85-74C7F7522387}"/>
              </a:ext>
            </a:extLst>
          </p:cNvPr>
          <p:cNvPicPr>
            <a:picLocks noChangeAspect="1"/>
          </p:cNvPicPr>
          <p:nvPr/>
        </p:nvPicPr>
        <p:blipFill>
          <a:blip r:embed="rId2"/>
          <a:stretch>
            <a:fillRect/>
          </a:stretch>
        </p:blipFill>
        <p:spPr>
          <a:xfrm>
            <a:off x="4714768" y="1583014"/>
            <a:ext cx="3905170" cy="2393377"/>
          </a:xfrm>
          <a:prstGeom prst="rect">
            <a:avLst/>
          </a:prstGeom>
        </p:spPr>
      </p:pic>
      <p:pic>
        <p:nvPicPr>
          <p:cNvPr id="7" name="Picture 6">
            <a:extLst>
              <a:ext uri="{FF2B5EF4-FFF2-40B4-BE49-F238E27FC236}">
                <a16:creationId xmlns:a16="http://schemas.microsoft.com/office/drawing/2014/main" id="{FBA3DDBB-689D-1A65-12FA-7B426F0C21B3}"/>
              </a:ext>
            </a:extLst>
          </p:cNvPr>
          <p:cNvPicPr>
            <a:picLocks noChangeAspect="1"/>
          </p:cNvPicPr>
          <p:nvPr/>
        </p:nvPicPr>
        <p:blipFill>
          <a:blip r:embed="rId3"/>
          <a:stretch>
            <a:fillRect/>
          </a:stretch>
        </p:blipFill>
        <p:spPr>
          <a:xfrm>
            <a:off x="255721" y="2666815"/>
            <a:ext cx="3981348" cy="2171885"/>
          </a:xfrm>
          <a:prstGeom prst="rect">
            <a:avLst/>
          </a:prstGeom>
        </p:spPr>
      </p:pic>
      <p:pic>
        <p:nvPicPr>
          <p:cNvPr id="11" name="Picture 10">
            <a:extLst>
              <a:ext uri="{FF2B5EF4-FFF2-40B4-BE49-F238E27FC236}">
                <a16:creationId xmlns:a16="http://schemas.microsoft.com/office/drawing/2014/main" id="{FD5F3148-B387-9D05-5DB2-960BDEA9218E}"/>
              </a:ext>
            </a:extLst>
          </p:cNvPr>
          <p:cNvPicPr>
            <a:picLocks noChangeAspect="1"/>
          </p:cNvPicPr>
          <p:nvPr/>
        </p:nvPicPr>
        <p:blipFill>
          <a:blip r:embed="rId4"/>
          <a:stretch>
            <a:fillRect/>
          </a:stretch>
        </p:blipFill>
        <p:spPr>
          <a:xfrm>
            <a:off x="255721" y="93130"/>
            <a:ext cx="3981348" cy="2598966"/>
          </a:xfrm>
          <a:prstGeom prst="rect">
            <a:avLst/>
          </a:prstGeom>
        </p:spPr>
      </p:pic>
      <p:pic>
        <p:nvPicPr>
          <p:cNvPr id="12" name="Picture 4" descr="Amrita Mind Brain Center - Amrita Vishwa Vidyapeetham">
            <a:extLst>
              <a:ext uri="{FF2B5EF4-FFF2-40B4-BE49-F238E27FC236}">
                <a16:creationId xmlns:a16="http://schemas.microsoft.com/office/drawing/2014/main" id="{9A3DC0F5-3CCF-0898-EABD-E506072081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9844" y="0"/>
            <a:ext cx="3004156" cy="53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72882"/>
      </p:ext>
    </p:extLst>
  </p:cSld>
  <p:clrMapOvr>
    <a:masterClrMapping/>
  </p:clrMapOvr>
</p:sld>
</file>

<file path=ppt/theme/theme1.xml><?xml version="1.0" encoding="utf-8"?>
<a:theme xmlns:a="http://schemas.openxmlformats.org/drawingml/2006/main" name="Formal Meeting by Slidesgo">
  <a:themeElements>
    <a:clrScheme name="Simple Light">
      <a:dk1>
        <a:srgbClr val="000000"/>
      </a:dk1>
      <a:lt1>
        <a:srgbClr val="FFFFFF"/>
      </a:lt1>
      <a:dk2>
        <a:srgbClr val="001B5C"/>
      </a:dk2>
      <a:lt2>
        <a:srgbClr val="BF9000"/>
      </a:lt2>
      <a:accent1>
        <a:srgbClr val="D9D9D9"/>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TotalTime>
  <Words>1057</Words>
  <Application>Microsoft Office PowerPoint</Application>
  <PresentationFormat>On-screen Show (16:9)</PresentationFormat>
  <Paragraphs>105</Paragraphs>
  <Slides>39</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Nunito Light</vt:lpstr>
      <vt:lpstr>Bebas Neue</vt:lpstr>
      <vt:lpstr>Times New Roman</vt:lpstr>
      <vt:lpstr>Arial</vt:lpstr>
      <vt:lpstr>PT Sans</vt:lpstr>
      <vt:lpstr>Playfair Display</vt:lpstr>
      <vt:lpstr>Cambria</vt:lpstr>
      <vt:lpstr>Atkinson Hyperlegible</vt:lpstr>
      <vt:lpstr>Formal Meeting by Slidesgo</vt:lpstr>
      <vt:lpstr>CELL DESIGNER</vt:lpstr>
      <vt:lpstr>Overview </vt:lpstr>
      <vt:lpstr>How to build a pathway with a Cell designer</vt:lpstr>
      <vt:lpstr>Comprehensive Pathway Map</vt:lpstr>
      <vt:lpstr>Mathematical Model</vt:lpstr>
      <vt:lpstr>PowerPoint Presentation</vt:lpstr>
      <vt:lpstr>              Cell Designer Interface</vt:lpstr>
      <vt:lpstr>SBGN &amp; SBML</vt:lpstr>
      <vt:lpstr>Simulation Model</vt:lpstr>
      <vt:lpstr>Simulation Parameters</vt:lpstr>
      <vt:lpstr>MM Kinetic Equation</vt:lpstr>
      <vt:lpstr>Law of Mass Action</vt:lpstr>
      <vt:lpstr>ORDINARY DIFFERENTIAL EQUATION </vt:lpstr>
      <vt:lpstr>Parkinson’s Disease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Drug: Minzasolmin</vt:lpstr>
      <vt:lpstr>Reduced total ASYN pathology in line 61 transgenic mice</vt:lpstr>
      <vt:lpstr>PowerPoint Presentation</vt:lpstr>
      <vt:lpstr>The score decreased to nil, while oligomers could only be formed at half the rate. They stabilize as no more proteins are misfolded, then reaccumulate.</vt:lpstr>
      <vt:lpstr>EXERCISE 1.0</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sowmiya krishna</cp:lastModifiedBy>
  <cp:revision>7</cp:revision>
  <dcterms:modified xsi:type="dcterms:W3CDTF">2025-03-13T13:40:06Z</dcterms:modified>
</cp:coreProperties>
</file>